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4" r:id="rId1"/>
  </p:sldMasterIdLst>
  <p:notesMasterIdLst>
    <p:notesMasterId r:id="rId16"/>
  </p:notesMasterIdLst>
  <p:handoutMasterIdLst>
    <p:handoutMasterId r:id="rId17"/>
  </p:handoutMasterIdLst>
  <p:sldIdLst>
    <p:sldId id="295" r:id="rId2"/>
    <p:sldId id="290" r:id="rId3"/>
    <p:sldId id="292" r:id="rId4"/>
    <p:sldId id="294" r:id="rId5"/>
    <p:sldId id="291" r:id="rId6"/>
    <p:sldId id="296" r:id="rId7"/>
    <p:sldId id="308" r:id="rId8"/>
    <p:sldId id="298" r:id="rId9"/>
    <p:sldId id="309" r:id="rId10"/>
    <p:sldId id="300" r:id="rId11"/>
    <p:sldId id="301" r:id="rId12"/>
    <p:sldId id="302" r:id="rId13"/>
    <p:sldId id="303" r:id="rId14"/>
    <p:sldId id="305"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92C48"/>
    <a:srgbClr val="2C2D39"/>
    <a:srgbClr val="242630"/>
    <a:srgbClr val="2A1F43"/>
    <a:srgbClr val="0C1B43"/>
    <a:srgbClr val="000000"/>
    <a:srgbClr val="1D2225"/>
    <a:srgbClr val="F8F8F8"/>
    <a:srgbClr val="363C3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0551" autoAdjust="0"/>
  </p:normalViewPr>
  <p:slideViewPr>
    <p:cSldViewPr snapToGrid="0" snapToObjects="1">
      <p:cViewPr varScale="1">
        <p:scale>
          <a:sx n="85" d="100"/>
          <a:sy n="85" d="100"/>
        </p:scale>
        <p:origin x="590" y="62"/>
      </p:cViewPr>
      <p:guideLst/>
    </p:cSldViewPr>
  </p:slideViewPr>
  <p:notesTextViewPr>
    <p:cViewPr>
      <p:scale>
        <a:sx n="1" d="1"/>
        <a:sy n="1" d="1"/>
      </p:scale>
      <p:origin x="0" y="0"/>
    </p:cViewPr>
  </p:notesTextViewPr>
  <p:notesViewPr>
    <p:cSldViewPr snapToGrid="0" snapToObjects="1">
      <p:cViewPr varScale="1">
        <p:scale>
          <a:sx n="86" d="100"/>
          <a:sy n="86" d="100"/>
        </p:scale>
        <p:origin x="2416" y="21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D5A2E05-2C6E-484E-9BB1-366C90717B9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D2043844-B7FE-EC43-89AA-8831B859F94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FB138B2-18CD-1D41-89B0-ADB5F3BA92A3}" type="datetimeFigureOut">
              <a:rPr lang="en-US" smtClean="0"/>
              <a:t>5/30/2023</a:t>
            </a:fld>
            <a:endParaRPr lang="en-US" dirty="0"/>
          </a:p>
        </p:txBody>
      </p:sp>
      <p:sp>
        <p:nvSpPr>
          <p:cNvPr id="4" name="Footer Placeholder 3">
            <a:extLst>
              <a:ext uri="{FF2B5EF4-FFF2-40B4-BE49-F238E27FC236}">
                <a16:creationId xmlns:a16="http://schemas.microsoft.com/office/drawing/2014/main" id="{BFAC2EDC-03FB-D147-9BAA-37FCFF988C7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398E195D-E935-D746-A5D1-61E2EBF7EF6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F57D167-9BB5-2048-9DDA-7DF8E5D94DC9}" type="slidenum">
              <a:rPr lang="en-US" smtClean="0"/>
              <a:t>‹#›</a:t>
            </a:fld>
            <a:endParaRPr lang="en-US" dirty="0"/>
          </a:p>
        </p:txBody>
      </p:sp>
    </p:spTree>
    <p:extLst>
      <p:ext uri="{BB962C8B-B14F-4D97-AF65-F5344CB8AC3E}">
        <p14:creationId xmlns:p14="http://schemas.microsoft.com/office/powerpoint/2010/main" val="297751213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2E7A355-8776-CB43-838E-ED9EE2F8390B}" type="datetimeFigureOut">
              <a:rPr lang="en-US" smtClean="0"/>
              <a:t>5/30/2023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B303FA8-A3F3-7640-B13D-36C73B3E5587}" type="slidenum">
              <a:rPr lang="en-US" smtClean="0"/>
              <a:t>‹#›</a:t>
            </a:fld>
            <a:endParaRPr lang="en-US" dirty="0"/>
          </a:p>
        </p:txBody>
      </p:sp>
    </p:spTree>
    <p:extLst>
      <p:ext uri="{BB962C8B-B14F-4D97-AF65-F5344CB8AC3E}">
        <p14:creationId xmlns:p14="http://schemas.microsoft.com/office/powerpoint/2010/main" val="32201785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B303FA8-A3F3-7640-B13D-36C73B3E5587}" type="slidenum">
              <a:rPr lang="en-US" smtClean="0"/>
              <a:t>1</a:t>
            </a:fld>
            <a:endParaRPr lang="en-US" dirty="0"/>
          </a:p>
        </p:txBody>
      </p:sp>
    </p:spTree>
    <p:extLst>
      <p:ext uri="{BB962C8B-B14F-4D97-AF65-F5344CB8AC3E}">
        <p14:creationId xmlns:p14="http://schemas.microsoft.com/office/powerpoint/2010/main" val="10851242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B303FA8-A3F3-7640-B13D-36C73B3E5587}" type="slidenum">
              <a:rPr lang="en-US" smtClean="0"/>
              <a:t>3</a:t>
            </a:fld>
            <a:endParaRPr lang="en-US" dirty="0"/>
          </a:p>
        </p:txBody>
      </p:sp>
    </p:spTree>
    <p:extLst>
      <p:ext uri="{BB962C8B-B14F-4D97-AF65-F5344CB8AC3E}">
        <p14:creationId xmlns:p14="http://schemas.microsoft.com/office/powerpoint/2010/main" val="18270092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B303FA8-A3F3-7640-B13D-36C73B3E5587}" type="slidenum">
              <a:rPr lang="en-US" smtClean="0"/>
              <a:t>6</a:t>
            </a:fld>
            <a:endParaRPr lang="en-US" dirty="0"/>
          </a:p>
        </p:txBody>
      </p:sp>
    </p:spTree>
    <p:extLst>
      <p:ext uri="{BB962C8B-B14F-4D97-AF65-F5344CB8AC3E}">
        <p14:creationId xmlns:p14="http://schemas.microsoft.com/office/powerpoint/2010/main" val="38718183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tx1"/>
        </a:solidFill>
        <a:effectLst/>
      </p:bgPr>
    </p:bg>
    <p:spTree>
      <p:nvGrpSpPr>
        <p:cNvPr id="1" name=""/>
        <p:cNvGrpSpPr/>
        <p:nvPr/>
      </p:nvGrpSpPr>
      <p:grpSpPr>
        <a:xfrm>
          <a:off x="0" y="0"/>
          <a:ext cx="0" cy="0"/>
          <a:chOff x="0" y="0"/>
          <a:chExt cx="0" cy="0"/>
        </a:xfrm>
      </p:grpSpPr>
      <p:sp>
        <p:nvSpPr>
          <p:cNvPr id="21" name="Picture Placeholder 20">
            <a:extLst>
              <a:ext uri="{FF2B5EF4-FFF2-40B4-BE49-F238E27FC236}">
                <a16:creationId xmlns:a16="http://schemas.microsoft.com/office/drawing/2014/main" id="{62CB9073-1A97-EF48-93BC-E626B884D79B}"/>
              </a:ext>
            </a:extLst>
          </p:cNvPr>
          <p:cNvSpPr>
            <a:spLocks noGrp="1"/>
          </p:cNvSpPr>
          <p:nvPr>
            <p:ph type="pic" sz="quarter" idx="14"/>
          </p:nvPr>
        </p:nvSpPr>
        <p:spPr>
          <a:xfrm>
            <a:off x="-9249" y="-4352"/>
            <a:ext cx="12201250" cy="6862352"/>
          </a:xfrm>
          <a:custGeom>
            <a:avLst/>
            <a:gdLst>
              <a:gd name="connsiteX0" fmla="*/ 0 w 12201250"/>
              <a:gd name="connsiteY0" fmla="*/ 0 h 6862352"/>
              <a:gd name="connsiteX1" fmla="*/ 11376796 w 12201250"/>
              <a:gd name="connsiteY1" fmla="*/ 0 h 6862352"/>
              <a:gd name="connsiteX2" fmla="*/ 12201249 w 12201250"/>
              <a:gd name="connsiteY2" fmla="*/ 824452 h 6862352"/>
              <a:gd name="connsiteX3" fmla="*/ 12201249 w 12201250"/>
              <a:gd name="connsiteY3" fmla="*/ 0 h 6862352"/>
              <a:gd name="connsiteX4" fmla="*/ 12201250 w 12201250"/>
              <a:gd name="connsiteY4" fmla="*/ 0 h 6862352"/>
              <a:gd name="connsiteX5" fmla="*/ 12201250 w 12201250"/>
              <a:gd name="connsiteY5" fmla="*/ 6862352 h 6862352"/>
              <a:gd name="connsiteX6" fmla="*/ 839512 w 12201250"/>
              <a:gd name="connsiteY6" fmla="*/ 6862352 h 6862352"/>
              <a:gd name="connsiteX7" fmla="*/ 9249 w 12201250"/>
              <a:gd name="connsiteY7" fmla="*/ 6032090 h 6862352"/>
              <a:gd name="connsiteX8" fmla="*/ 9249 w 12201250"/>
              <a:gd name="connsiteY8" fmla="*/ 6862352 h 6862352"/>
              <a:gd name="connsiteX9" fmla="*/ 0 w 12201250"/>
              <a:gd name="connsiteY9" fmla="*/ 6862352 h 6862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201250" h="6862352">
                <a:moveTo>
                  <a:pt x="0" y="0"/>
                </a:moveTo>
                <a:lnTo>
                  <a:pt x="11376796" y="0"/>
                </a:lnTo>
                <a:lnTo>
                  <a:pt x="12201249" y="824452"/>
                </a:lnTo>
                <a:lnTo>
                  <a:pt x="12201249" y="0"/>
                </a:lnTo>
                <a:lnTo>
                  <a:pt x="12201250" y="0"/>
                </a:lnTo>
                <a:lnTo>
                  <a:pt x="12201250" y="6862352"/>
                </a:lnTo>
                <a:lnTo>
                  <a:pt x="839512" y="6862352"/>
                </a:lnTo>
                <a:lnTo>
                  <a:pt x="9249" y="6032090"/>
                </a:lnTo>
                <a:lnTo>
                  <a:pt x="9249" y="6862352"/>
                </a:lnTo>
                <a:lnTo>
                  <a:pt x="0" y="6862352"/>
                </a:lnTo>
                <a:close/>
              </a:path>
            </a:pathLst>
          </a:custGeom>
          <a:solidFill>
            <a:schemeClr val="tx1"/>
          </a:solidFill>
        </p:spPr>
        <p:txBody>
          <a:bodyPr wrap="square">
            <a:noAutofit/>
          </a:bodyPr>
          <a:lstStyle/>
          <a:p>
            <a:r>
              <a:rPr lang="en-US"/>
              <a:t>Click icon to add picture</a:t>
            </a:r>
            <a:endParaRPr lang="en-US" dirty="0"/>
          </a:p>
        </p:txBody>
      </p:sp>
      <p:sp>
        <p:nvSpPr>
          <p:cNvPr id="12" name="Text Placeholder 2">
            <a:extLst>
              <a:ext uri="{FF2B5EF4-FFF2-40B4-BE49-F238E27FC236}">
                <a16:creationId xmlns:a16="http://schemas.microsoft.com/office/drawing/2014/main" id="{63A7554C-2E3E-454F-9E07-C38195D4CF32}"/>
              </a:ext>
            </a:extLst>
          </p:cNvPr>
          <p:cNvSpPr>
            <a:spLocks noGrp="1"/>
          </p:cNvSpPr>
          <p:nvPr>
            <p:ph type="body" idx="13" hasCustomPrompt="1"/>
          </p:nvPr>
        </p:nvSpPr>
        <p:spPr>
          <a:xfrm>
            <a:off x="838200" y="4561873"/>
            <a:ext cx="10515600" cy="703135"/>
          </a:xfrm>
        </p:spPr>
        <p:txBody>
          <a:bodyPr lIns="91440" rIns="91440" anchor="ctr">
            <a:normAutofit/>
          </a:bodyPr>
          <a:lstStyle>
            <a:lvl1pPr marL="0" indent="0" algn="l">
              <a:lnSpc>
                <a:spcPct val="150000"/>
              </a:lnSpc>
              <a:buNone/>
              <a:defRPr sz="2400" b="1" i="0" cap="all" spc="600" baseline="0">
                <a:solidFill>
                  <a:schemeClr val="bg1"/>
                </a:solidFill>
                <a:latin typeface="MingLiU" panose="02020509000000000000" pitchFamily="49" charset="-120"/>
                <a:ea typeface="MingLiU" panose="02020509000000000000" pitchFamily="49" charset="-12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ja-JP" dirty="0">
                <a:latin typeface="Meiryo UI" panose="020B0604030504040204" pitchFamily="50" charset="-128"/>
                <a:ea typeface="Meiryo UI" panose="020B0604030504040204" pitchFamily="50" charset="-128"/>
              </a:rPr>
              <a:t>Subtitle</a:t>
            </a:r>
            <a:endParaRPr lang="ja-JP" altLang="en-US" dirty="0">
              <a:latin typeface="Meiryo UI" panose="020B0604030504040204" pitchFamily="50" charset="-128"/>
              <a:ea typeface="Meiryo UI" panose="020B0604030504040204" pitchFamily="50" charset="-128"/>
            </a:endParaRPr>
          </a:p>
        </p:txBody>
      </p:sp>
      <p:sp>
        <p:nvSpPr>
          <p:cNvPr id="18" name="Title 1">
            <a:extLst>
              <a:ext uri="{FF2B5EF4-FFF2-40B4-BE49-F238E27FC236}">
                <a16:creationId xmlns:a16="http://schemas.microsoft.com/office/drawing/2014/main" id="{E3ED0903-C4AC-F843-878E-D66CB7BFB0E9}"/>
              </a:ext>
            </a:extLst>
          </p:cNvPr>
          <p:cNvSpPr>
            <a:spLocks noGrp="1"/>
          </p:cNvSpPr>
          <p:nvPr>
            <p:ph type="title" hasCustomPrompt="1"/>
          </p:nvPr>
        </p:nvSpPr>
        <p:spPr>
          <a:xfrm>
            <a:off x="838200" y="2373294"/>
            <a:ext cx="7709488" cy="1927810"/>
          </a:xfrm>
        </p:spPr>
        <p:txBody>
          <a:bodyPr lIns="91440" rIns="91440">
            <a:noAutofit/>
          </a:bodyPr>
          <a:lstStyle>
            <a:lvl1pPr algn="l">
              <a:defRPr sz="13800" b="1" i="0" spc="150" baseline="0">
                <a:solidFill>
                  <a:schemeClr val="bg1"/>
                </a:solidFill>
                <a:latin typeface="MingLiU" panose="02020509000000000000" pitchFamily="49" charset="-120"/>
                <a:ea typeface="MingLiU" panose="02020509000000000000" pitchFamily="49" charset="-120"/>
              </a:defRPr>
            </a:lvl1pPr>
          </a:lstStyle>
          <a:p>
            <a:r>
              <a:rPr lang="en-US" dirty="0"/>
              <a:t>Title</a:t>
            </a:r>
          </a:p>
        </p:txBody>
      </p:sp>
      <p:sp>
        <p:nvSpPr>
          <p:cNvPr id="22" name="Right Triangle 21">
            <a:extLst>
              <a:ext uri="{FF2B5EF4-FFF2-40B4-BE49-F238E27FC236}">
                <a16:creationId xmlns:a16="http://schemas.microsoft.com/office/drawing/2014/main" id="{EF81B901-913B-5741-A4AC-B5819DACFCDF}"/>
              </a:ext>
            </a:extLst>
          </p:cNvPr>
          <p:cNvSpPr/>
          <p:nvPr userDrawn="1"/>
        </p:nvSpPr>
        <p:spPr>
          <a:xfrm>
            <a:off x="0" y="6027738"/>
            <a:ext cx="830263" cy="830262"/>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3" name="Right Triangle 22">
            <a:extLst>
              <a:ext uri="{FF2B5EF4-FFF2-40B4-BE49-F238E27FC236}">
                <a16:creationId xmlns:a16="http://schemas.microsoft.com/office/drawing/2014/main" id="{8FDD99BC-FCD1-D541-9FE6-03E39F2856C6}"/>
              </a:ext>
            </a:extLst>
          </p:cNvPr>
          <p:cNvSpPr/>
          <p:nvPr userDrawn="1"/>
        </p:nvSpPr>
        <p:spPr>
          <a:xfrm rot="10800000">
            <a:off x="11361737" y="-10162"/>
            <a:ext cx="830263" cy="830262"/>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11" name="Oval 22">
            <a:extLst>
              <a:ext uri="{FF2B5EF4-FFF2-40B4-BE49-F238E27FC236}">
                <a16:creationId xmlns:a16="http://schemas.microsoft.com/office/drawing/2014/main" id="{CA93CC85-EFC8-994A-9ADB-8DEE2579AAF9}"/>
              </a:ext>
            </a:extLst>
          </p:cNvPr>
          <p:cNvSpPr/>
          <p:nvPr userDrawn="1"/>
        </p:nvSpPr>
        <p:spPr>
          <a:xfrm rot="16200000" flipH="1">
            <a:off x="1668897" y="3522719"/>
            <a:ext cx="208460" cy="1869849"/>
          </a:xfrm>
          <a:prstGeom prst="rect">
            <a:avLst/>
          </a:prstGeom>
          <a:gradFill>
            <a:gsLst>
              <a:gs pos="0">
                <a:schemeClr val="accent1"/>
              </a:gs>
              <a:gs pos="99000">
                <a:schemeClr val="accent1">
                  <a:alpha val="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9374365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
    <p:bg>
      <p:bgPr>
        <a:solidFill>
          <a:schemeClr val="tx1"/>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3C551932-EED2-CB48-969B-F9308DFE2658}"/>
              </a:ext>
            </a:extLst>
          </p:cNvPr>
          <p:cNvPicPr>
            <a:picLocks noChangeAspect="1"/>
          </p:cNvPicPr>
          <p:nvPr userDrawn="1"/>
        </p:nvPicPr>
        <p:blipFill rotWithShape="1">
          <a:blip r:embed="rId2" cstate="screen">
            <a:alphaModFix amt="10000"/>
            <a:extLst>
              <a:ext uri="{28A0092B-C50C-407E-A947-70E740481C1C}">
                <a14:useLocalDpi xmlns:a14="http://schemas.microsoft.com/office/drawing/2010/main"/>
              </a:ext>
            </a:extLst>
          </a:blip>
          <a:srcRect r="-2"/>
          <a:stretch/>
        </p:blipFill>
        <p:spPr>
          <a:xfrm>
            <a:off x="12700" y="-4352"/>
            <a:ext cx="12179300" cy="6862352"/>
          </a:xfrm>
          <a:prstGeom prst="rect">
            <a:avLst/>
          </a:prstGeom>
        </p:spPr>
      </p:pic>
      <p:sp>
        <p:nvSpPr>
          <p:cNvPr id="51" name="Title 1">
            <a:extLst>
              <a:ext uri="{FF2B5EF4-FFF2-40B4-BE49-F238E27FC236}">
                <a16:creationId xmlns:a16="http://schemas.microsoft.com/office/drawing/2014/main" id="{ADEF5424-A6E0-A345-9A75-92E71E45923E}"/>
              </a:ext>
            </a:extLst>
          </p:cNvPr>
          <p:cNvSpPr>
            <a:spLocks noGrp="1"/>
          </p:cNvSpPr>
          <p:nvPr>
            <p:ph type="title"/>
          </p:nvPr>
        </p:nvSpPr>
        <p:spPr>
          <a:xfrm>
            <a:off x="830269" y="168721"/>
            <a:ext cx="10523531" cy="583800"/>
          </a:xfrm>
        </p:spPr>
        <p:txBody>
          <a:bodyPr lIns="91440" rIns="91440">
            <a:noAutofit/>
          </a:bodyPr>
          <a:lstStyle>
            <a:lvl1pPr>
              <a:defRPr sz="2400" b="1" i="0" spc="150" baseline="0">
                <a:solidFill>
                  <a:schemeClr val="bg1"/>
                </a:solidFill>
                <a:latin typeface="+mj-lt"/>
                <a:ea typeface="MingLiU" panose="02020509000000000000" pitchFamily="49" charset="-120"/>
              </a:defRPr>
            </a:lvl1pPr>
          </a:lstStyle>
          <a:p>
            <a:r>
              <a:rPr lang="en-US"/>
              <a:t>Click to edit Master title style</a:t>
            </a:r>
            <a:endParaRPr lang="en-US" dirty="0"/>
          </a:p>
        </p:txBody>
      </p:sp>
      <p:grpSp>
        <p:nvGrpSpPr>
          <p:cNvPr id="52" name="Group 51">
            <a:extLst>
              <a:ext uri="{FF2B5EF4-FFF2-40B4-BE49-F238E27FC236}">
                <a16:creationId xmlns:a16="http://schemas.microsoft.com/office/drawing/2014/main" id="{2D2069D9-A96F-DD4A-B6CB-C29449020E71}"/>
              </a:ext>
            </a:extLst>
          </p:cNvPr>
          <p:cNvGrpSpPr/>
          <p:nvPr userDrawn="1"/>
        </p:nvGrpSpPr>
        <p:grpSpPr>
          <a:xfrm>
            <a:off x="0" y="-10162"/>
            <a:ext cx="12192000" cy="6868162"/>
            <a:chOff x="0" y="-10162"/>
            <a:chExt cx="12192000" cy="6868162"/>
          </a:xfrm>
        </p:grpSpPr>
        <p:sp>
          <p:nvSpPr>
            <p:cNvPr id="53" name="Right Triangle 52">
              <a:extLst>
                <a:ext uri="{FF2B5EF4-FFF2-40B4-BE49-F238E27FC236}">
                  <a16:creationId xmlns:a16="http://schemas.microsoft.com/office/drawing/2014/main" id="{44CFA19C-5DA0-774B-AFF3-36921EACACDD}"/>
                </a:ext>
              </a:extLst>
            </p:cNvPr>
            <p:cNvSpPr/>
            <p:nvPr userDrawn="1"/>
          </p:nvSpPr>
          <p:spPr>
            <a:xfrm>
              <a:off x="0" y="6027738"/>
              <a:ext cx="830263" cy="830262"/>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54" name="Right Triangle 53">
              <a:extLst>
                <a:ext uri="{FF2B5EF4-FFF2-40B4-BE49-F238E27FC236}">
                  <a16:creationId xmlns:a16="http://schemas.microsoft.com/office/drawing/2014/main" id="{D9F82FBA-46B0-A844-AE24-E839A52F2A42}"/>
                </a:ext>
              </a:extLst>
            </p:cNvPr>
            <p:cNvSpPr/>
            <p:nvPr userDrawn="1"/>
          </p:nvSpPr>
          <p:spPr>
            <a:xfrm rot="10800000">
              <a:off x="11361737" y="-10162"/>
              <a:ext cx="830263" cy="830262"/>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grpSp>
      <p:cxnSp>
        <p:nvCxnSpPr>
          <p:cNvPr id="56" name="Straight Connector 55">
            <a:extLst>
              <a:ext uri="{FF2B5EF4-FFF2-40B4-BE49-F238E27FC236}">
                <a16:creationId xmlns:a16="http://schemas.microsoft.com/office/drawing/2014/main" id="{639370BE-395F-E946-A985-43E0B2F007A7}"/>
              </a:ext>
            </a:extLst>
          </p:cNvPr>
          <p:cNvCxnSpPr>
            <a:cxnSpLocks/>
          </p:cNvCxnSpPr>
          <p:nvPr userDrawn="1"/>
        </p:nvCxnSpPr>
        <p:spPr>
          <a:xfrm>
            <a:off x="-9250" y="5401053"/>
            <a:ext cx="1395599" cy="1441414"/>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47EC358B-2232-784F-B64F-E210A64AF153}"/>
              </a:ext>
            </a:extLst>
          </p:cNvPr>
          <p:cNvCxnSpPr>
            <a:cxnSpLocks/>
          </p:cNvCxnSpPr>
          <p:nvPr userDrawn="1"/>
        </p:nvCxnSpPr>
        <p:spPr>
          <a:xfrm>
            <a:off x="10801316" y="-26353"/>
            <a:ext cx="1395599" cy="1441414"/>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58" name="Oval 22">
            <a:extLst>
              <a:ext uri="{FF2B5EF4-FFF2-40B4-BE49-F238E27FC236}">
                <a16:creationId xmlns:a16="http://schemas.microsoft.com/office/drawing/2014/main" id="{5C8304CD-638B-A244-8BB2-5827EFC0BE18}"/>
              </a:ext>
            </a:extLst>
          </p:cNvPr>
          <p:cNvSpPr/>
          <p:nvPr userDrawn="1"/>
        </p:nvSpPr>
        <p:spPr>
          <a:xfrm rot="16200000" flipH="1">
            <a:off x="1668897" y="74594"/>
            <a:ext cx="208460" cy="1869849"/>
          </a:xfrm>
          <a:prstGeom prst="rect">
            <a:avLst/>
          </a:prstGeom>
          <a:gradFill>
            <a:gsLst>
              <a:gs pos="0">
                <a:schemeClr val="accent1"/>
              </a:gs>
              <a:gs pos="99000">
                <a:schemeClr val="accent1">
                  <a:alpha val="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8DFFD9DF-9E1C-4765-BCE6-B273DEE1F564}"/>
              </a:ext>
            </a:extLst>
          </p:cNvPr>
          <p:cNvSpPr>
            <a:spLocks noGrp="1"/>
          </p:cNvSpPr>
          <p:nvPr>
            <p:ph sz="quarter" idx="10"/>
          </p:nvPr>
        </p:nvSpPr>
        <p:spPr>
          <a:xfrm>
            <a:off x="830263" y="1266825"/>
            <a:ext cx="10531474"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624294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 content ">
    <p:bg>
      <p:bgPr>
        <a:solidFill>
          <a:schemeClr val="tx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955188DA-8D2D-EE45-B63B-68389D618B88}"/>
              </a:ext>
            </a:extLst>
          </p:cNvPr>
          <p:cNvPicPr>
            <a:picLocks noChangeAspect="1"/>
          </p:cNvPicPr>
          <p:nvPr userDrawn="1"/>
        </p:nvPicPr>
        <p:blipFill rotWithShape="1">
          <a:blip r:embed="rId2" cstate="screen">
            <a:alphaModFix amt="10000"/>
            <a:extLst>
              <a:ext uri="{28A0092B-C50C-407E-A947-70E740481C1C}">
                <a14:useLocalDpi xmlns:a14="http://schemas.microsoft.com/office/drawing/2010/main"/>
              </a:ext>
            </a:extLst>
          </a:blip>
          <a:srcRect/>
          <a:stretch/>
        </p:blipFill>
        <p:spPr>
          <a:xfrm>
            <a:off x="12700" y="-4352"/>
            <a:ext cx="6618160" cy="6862352"/>
          </a:xfrm>
          <a:prstGeom prst="rect">
            <a:avLst/>
          </a:prstGeom>
        </p:spPr>
      </p:pic>
      <p:sp>
        <p:nvSpPr>
          <p:cNvPr id="6" name="Right Triangle 5">
            <a:extLst>
              <a:ext uri="{FF2B5EF4-FFF2-40B4-BE49-F238E27FC236}">
                <a16:creationId xmlns:a16="http://schemas.microsoft.com/office/drawing/2014/main" id="{49DD1090-E08C-414F-B909-F960029978CC}"/>
              </a:ext>
            </a:extLst>
          </p:cNvPr>
          <p:cNvSpPr/>
          <p:nvPr userDrawn="1"/>
        </p:nvSpPr>
        <p:spPr>
          <a:xfrm>
            <a:off x="0" y="6027738"/>
            <a:ext cx="830263" cy="830262"/>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19" name="Title 1">
            <a:extLst>
              <a:ext uri="{FF2B5EF4-FFF2-40B4-BE49-F238E27FC236}">
                <a16:creationId xmlns:a16="http://schemas.microsoft.com/office/drawing/2014/main" id="{42AACF99-BFF2-EF4D-905B-698BF1366208}"/>
              </a:ext>
            </a:extLst>
          </p:cNvPr>
          <p:cNvSpPr>
            <a:spLocks noGrp="1"/>
          </p:cNvSpPr>
          <p:nvPr>
            <p:ph type="title"/>
          </p:nvPr>
        </p:nvSpPr>
        <p:spPr>
          <a:xfrm>
            <a:off x="830269" y="168721"/>
            <a:ext cx="4858575" cy="583800"/>
          </a:xfrm>
        </p:spPr>
        <p:txBody>
          <a:bodyPr lIns="91440" rIns="91440">
            <a:noAutofit/>
          </a:bodyPr>
          <a:lstStyle>
            <a:lvl1pPr>
              <a:defRPr sz="2400" b="1" i="0" spc="150" baseline="0">
                <a:solidFill>
                  <a:schemeClr val="bg1"/>
                </a:solidFill>
                <a:latin typeface="+mj-lt"/>
                <a:ea typeface="MingLiU" panose="02020509000000000000" pitchFamily="49" charset="-120"/>
              </a:defRPr>
            </a:lvl1pPr>
          </a:lstStyle>
          <a:p>
            <a:r>
              <a:rPr lang="en-US"/>
              <a:t>Click to edit Master title style</a:t>
            </a:r>
            <a:endParaRPr lang="en-US" dirty="0"/>
          </a:p>
        </p:txBody>
      </p:sp>
      <p:sp>
        <p:nvSpPr>
          <p:cNvPr id="20" name="Oval 22">
            <a:extLst>
              <a:ext uri="{FF2B5EF4-FFF2-40B4-BE49-F238E27FC236}">
                <a16:creationId xmlns:a16="http://schemas.microsoft.com/office/drawing/2014/main" id="{E86DEBE5-E80B-624F-85DC-B53B9841EF52}"/>
              </a:ext>
            </a:extLst>
          </p:cNvPr>
          <p:cNvSpPr/>
          <p:nvPr userDrawn="1"/>
        </p:nvSpPr>
        <p:spPr>
          <a:xfrm rot="16200000" flipH="1">
            <a:off x="1668897" y="74594"/>
            <a:ext cx="208460" cy="1869849"/>
          </a:xfrm>
          <a:prstGeom prst="rect">
            <a:avLst/>
          </a:prstGeom>
          <a:gradFill>
            <a:gsLst>
              <a:gs pos="0">
                <a:schemeClr val="accent1"/>
              </a:gs>
              <a:gs pos="99000">
                <a:schemeClr val="accent1">
                  <a:alpha val="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ight Triangle 23">
            <a:extLst>
              <a:ext uri="{FF2B5EF4-FFF2-40B4-BE49-F238E27FC236}">
                <a16:creationId xmlns:a16="http://schemas.microsoft.com/office/drawing/2014/main" id="{2498330F-989F-C743-B682-3B45105A64F9}"/>
              </a:ext>
            </a:extLst>
          </p:cNvPr>
          <p:cNvSpPr/>
          <p:nvPr userDrawn="1"/>
        </p:nvSpPr>
        <p:spPr>
          <a:xfrm rot="10800000">
            <a:off x="5800596" y="-4352"/>
            <a:ext cx="830263" cy="830262"/>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5" name="Picture Placeholder 10">
            <a:extLst>
              <a:ext uri="{FF2B5EF4-FFF2-40B4-BE49-F238E27FC236}">
                <a16:creationId xmlns:a16="http://schemas.microsoft.com/office/drawing/2014/main" id="{4BFA0C42-6D2A-FE45-B00F-C3FE723B69B9}"/>
              </a:ext>
            </a:extLst>
          </p:cNvPr>
          <p:cNvSpPr>
            <a:spLocks noGrp="1"/>
          </p:cNvSpPr>
          <p:nvPr>
            <p:ph type="pic" sz="quarter" idx="14"/>
          </p:nvPr>
        </p:nvSpPr>
        <p:spPr>
          <a:xfrm>
            <a:off x="6638925" y="-4352"/>
            <a:ext cx="5553075" cy="6862352"/>
          </a:xfrm>
          <a:solidFill>
            <a:schemeClr val="accent1"/>
          </a:solidFill>
        </p:spPr>
        <p:txBody>
          <a:bodyPr/>
          <a:lstStyle/>
          <a:p>
            <a:r>
              <a:rPr lang="en-US"/>
              <a:t>Click icon to add picture</a:t>
            </a:r>
            <a:endParaRPr lang="en-US" dirty="0"/>
          </a:p>
        </p:txBody>
      </p:sp>
      <p:cxnSp>
        <p:nvCxnSpPr>
          <p:cNvPr id="26" name="Straight Connector 25">
            <a:extLst>
              <a:ext uri="{FF2B5EF4-FFF2-40B4-BE49-F238E27FC236}">
                <a16:creationId xmlns:a16="http://schemas.microsoft.com/office/drawing/2014/main" id="{DD7A153A-DE47-5845-9FBA-5E84842262CB}"/>
              </a:ext>
            </a:extLst>
          </p:cNvPr>
          <p:cNvCxnSpPr>
            <a:cxnSpLocks/>
          </p:cNvCxnSpPr>
          <p:nvPr userDrawn="1"/>
        </p:nvCxnSpPr>
        <p:spPr>
          <a:xfrm>
            <a:off x="-9250" y="5401053"/>
            <a:ext cx="1395599" cy="1441414"/>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470FEE8-FCFE-D34B-AC0A-D33499171CF5}"/>
              </a:ext>
            </a:extLst>
          </p:cNvPr>
          <p:cNvCxnSpPr>
            <a:cxnSpLocks/>
          </p:cNvCxnSpPr>
          <p:nvPr userDrawn="1"/>
        </p:nvCxnSpPr>
        <p:spPr>
          <a:xfrm>
            <a:off x="5235260" y="-26353"/>
            <a:ext cx="1395599" cy="1441414"/>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5" name="Date Placeholder 4">
            <a:extLst>
              <a:ext uri="{FF2B5EF4-FFF2-40B4-BE49-F238E27FC236}">
                <a16:creationId xmlns:a16="http://schemas.microsoft.com/office/drawing/2014/main" id="{F88E3020-67F3-4319-8D6D-AF959AE4492B}"/>
              </a:ext>
            </a:extLst>
          </p:cNvPr>
          <p:cNvSpPr>
            <a:spLocks noGrp="1"/>
          </p:cNvSpPr>
          <p:nvPr>
            <p:ph type="dt" sz="half" idx="15"/>
          </p:nvPr>
        </p:nvSpPr>
        <p:spPr/>
        <p:txBody>
          <a:bodyPr/>
          <a:lstStyle/>
          <a:p>
            <a:fld id="{81B73CA7-3CCD-504D-B97A-835A2330CDB2}" type="datetimeFigureOut">
              <a:rPr lang="en-US" smtClean="0"/>
              <a:pPr/>
              <a:t>5/30/2023</a:t>
            </a:fld>
            <a:endParaRPr lang="en-US" dirty="0"/>
          </a:p>
        </p:txBody>
      </p:sp>
      <p:sp>
        <p:nvSpPr>
          <p:cNvPr id="7" name="Footer Placeholder 6">
            <a:extLst>
              <a:ext uri="{FF2B5EF4-FFF2-40B4-BE49-F238E27FC236}">
                <a16:creationId xmlns:a16="http://schemas.microsoft.com/office/drawing/2014/main" id="{C8332DD3-414D-426E-BB83-A7CE934174B6}"/>
              </a:ext>
            </a:extLst>
          </p:cNvPr>
          <p:cNvSpPr>
            <a:spLocks noGrp="1"/>
          </p:cNvSpPr>
          <p:nvPr>
            <p:ph type="ftr" sz="quarter" idx="16"/>
          </p:nvPr>
        </p:nvSpPr>
        <p:spPr/>
        <p:txBody>
          <a:bodyPr/>
          <a:lstStyle/>
          <a:p>
            <a:endParaRPr lang="en-US" dirty="0"/>
          </a:p>
        </p:txBody>
      </p:sp>
      <p:sp>
        <p:nvSpPr>
          <p:cNvPr id="8" name="Slide Number Placeholder 7">
            <a:extLst>
              <a:ext uri="{FF2B5EF4-FFF2-40B4-BE49-F238E27FC236}">
                <a16:creationId xmlns:a16="http://schemas.microsoft.com/office/drawing/2014/main" id="{5DBA4D0A-04F7-406D-970F-851D89A87A95}"/>
              </a:ext>
            </a:extLst>
          </p:cNvPr>
          <p:cNvSpPr>
            <a:spLocks noGrp="1"/>
          </p:cNvSpPr>
          <p:nvPr>
            <p:ph type="sldNum" sz="quarter" idx="17"/>
          </p:nvPr>
        </p:nvSpPr>
        <p:spPr/>
        <p:txBody>
          <a:bodyPr/>
          <a:lstStyle/>
          <a:p>
            <a:fld id="{5831BA38-18F3-0A4D-A45F-13B53FF2DACC}" type="slidenum">
              <a:rPr lang="en-US" smtClean="0"/>
              <a:pPr/>
              <a:t>‹#›</a:t>
            </a:fld>
            <a:endParaRPr lang="en-US" dirty="0"/>
          </a:p>
        </p:txBody>
      </p:sp>
      <p:sp>
        <p:nvSpPr>
          <p:cNvPr id="11" name="Content Placeholder 10">
            <a:extLst>
              <a:ext uri="{FF2B5EF4-FFF2-40B4-BE49-F238E27FC236}">
                <a16:creationId xmlns:a16="http://schemas.microsoft.com/office/drawing/2014/main" id="{D68424A6-569A-4335-9863-0351A5FABE88}"/>
              </a:ext>
            </a:extLst>
          </p:cNvPr>
          <p:cNvSpPr>
            <a:spLocks noGrp="1"/>
          </p:cNvSpPr>
          <p:nvPr>
            <p:ph sz="quarter" idx="18"/>
          </p:nvPr>
        </p:nvSpPr>
        <p:spPr>
          <a:xfrm>
            <a:off x="830263" y="1266825"/>
            <a:ext cx="4858574"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809511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mparison">
    <p:bg>
      <p:bgPr>
        <a:solidFill>
          <a:schemeClr val="tx1"/>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796E039-748A-D54A-ACAE-7A9C63FCAEB8}"/>
              </a:ext>
            </a:extLst>
          </p:cNvPr>
          <p:cNvPicPr>
            <a:picLocks noChangeAspect="1"/>
          </p:cNvPicPr>
          <p:nvPr userDrawn="1"/>
        </p:nvPicPr>
        <p:blipFill rotWithShape="1">
          <a:blip r:embed="rId2" cstate="screen">
            <a:alphaModFix amt="10000"/>
            <a:extLst>
              <a:ext uri="{28A0092B-C50C-407E-A947-70E740481C1C}">
                <a14:useLocalDpi xmlns:a14="http://schemas.microsoft.com/office/drawing/2010/main"/>
              </a:ext>
            </a:extLst>
          </a:blip>
          <a:srcRect r="-2"/>
          <a:stretch/>
        </p:blipFill>
        <p:spPr>
          <a:xfrm>
            <a:off x="12700" y="-4352"/>
            <a:ext cx="12179300" cy="6862352"/>
          </a:xfrm>
          <a:prstGeom prst="rect">
            <a:avLst/>
          </a:prstGeom>
        </p:spPr>
      </p:pic>
      <p:sp>
        <p:nvSpPr>
          <p:cNvPr id="11" name="Title 1">
            <a:extLst>
              <a:ext uri="{FF2B5EF4-FFF2-40B4-BE49-F238E27FC236}">
                <a16:creationId xmlns:a16="http://schemas.microsoft.com/office/drawing/2014/main" id="{451E21C1-74BE-0348-B8AE-3174A9AAA08E}"/>
              </a:ext>
            </a:extLst>
          </p:cNvPr>
          <p:cNvSpPr>
            <a:spLocks noGrp="1"/>
          </p:cNvSpPr>
          <p:nvPr>
            <p:ph type="title"/>
          </p:nvPr>
        </p:nvSpPr>
        <p:spPr>
          <a:xfrm>
            <a:off x="830269" y="168721"/>
            <a:ext cx="10523531" cy="583800"/>
          </a:xfrm>
        </p:spPr>
        <p:txBody>
          <a:bodyPr lIns="91440" rIns="91440">
            <a:noAutofit/>
          </a:bodyPr>
          <a:lstStyle>
            <a:lvl1pPr>
              <a:defRPr sz="2400" b="1" i="0" spc="150" baseline="0">
                <a:solidFill>
                  <a:schemeClr val="bg1"/>
                </a:solidFill>
                <a:latin typeface="+mj-lt"/>
                <a:ea typeface="MingLiU" panose="02020509000000000000" pitchFamily="49" charset="-120"/>
              </a:defRPr>
            </a:lvl1pPr>
          </a:lstStyle>
          <a:p>
            <a:r>
              <a:rPr lang="en-US"/>
              <a:t>Click to edit Master title style</a:t>
            </a:r>
            <a:endParaRPr lang="en-US" dirty="0"/>
          </a:p>
        </p:txBody>
      </p:sp>
      <p:grpSp>
        <p:nvGrpSpPr>
          <p:cNvPr id="43" name="Group 42">
            <a:extLst>
              <a:ext uri="{FF2B5EF4-FFF2-40B4-BE49-F238E27FC236}">
                <a16:creationId xmlns:a16="http://schemas.microsoft.com/office/drawing/2014/main" id="{84FD6E85-A2E7-B84D-9400-6F8D1C6FF159}"/>
              </a:ext>
            </a:extLst>
          </p:cNvPr>
          <p:cNvGrpSpPr/>
          <p:nvPr userDrawn="1"/>
        </p:nvGrpSpPr>
        <p:grpSpPr>
          <a:xfrm>
            <a:off x="0" y="-10162"/>
            <a:ext cx="12192000" cy="6868162"/>
            <a:chOff x="0" y="-10162"/>
            <a:chExt cx="12192000" cy="6868162"/>
          </a:xfrm>
        </p:grpSpPr>
        <p:sp>
          <p:nvSpPr>
            <p:cNvPr id="10" name="Right Triangle 9">
              <a:extLst>
                <a:ext uri="{FF2B5EF4-FFF2-40B4-BE49-F238E27FC236}">
                  <a16:creationId xmlns:a16="http://schemas.microsoft.com/office/drawing/2014/main" id="{6912A38B-FDC5-1E4F-B0ED-145140947339}"/>
                </a:ext>
              </a:extLst>
            </p:cNvPr>
            <p:cNvSpPr/>
            <p:nvPr userDrawn="1"/>
          </p:nvSpPr>
          <p:spPr>
            <a:xfrm>
              <a:off x="0" y="6027738"/>
              <a:ext cx="830263" cy="830262"/>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8" name="Right Triangle 27">
              <a:extLst>
                <a:ext uri="{FF2B5EF4-FFF2-40B4-BE49-F238E27FC236}">
                  <a16:creationId xmlns:a16="http://schemas.microsoft.com/office/drawing/2014/main" id="{B5B0DCFE-7295-8740-9EC5-E9A681F21F94}"/>
                </a:ext>
              </a:extLst>
            </p:cNvPr>
            <p:cNvSpPr/>
            <p:nvPr userDrawn="1"/>
          </p:nvSpPr>
          <p:spPr>
            <a:xfrm rot="10800000">
              <a:off x="11361737" y="-10162"/>
              <a:ext cx="830263" cy="830262"/>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grpSp>
      <p:sp>
        <p:nvSpPr>
          <p:cNvPr id="20" name="Text Placeholder 2">
            <a:extLst>
              <a:ext uri="{FF2B5EF4-FFF2-40B4-BE49-F238E27FC236}">
                <a16:creationId xmlns:a16="http://schemas.microsoft.com/office/drawing/2014/main" id="{52918AA3-DC2E-CC41-95A6-C5757DE618D4}"/>
              </a:ext>
            </a:extLst>
          </p:cNvPr>
          <p:cNvSpPr>
            <a:spLocks noGrp="1"/>
          </p:cNvSpPr>
          <p:nvPr>
            <p:ph type="body" idx="1"/>
          </p:nvPr>
        </p:nvSpPr>
        <p:spPr>
          <a:xfrm>
            <a:off x="838201" y="1618714"/>
            <a:ext cx="4433046" cy="703135"/>
          </a:xfrm>
          <a:noFill/>
        </p:spPr>
        <p:txBody>
          <a:bodyPr lIns="91440" rIns="91440" anchor="ctr">
            <a:normAutofit/>
          </a:bodyPr>
          <a:lstStyle>
            <a:lvl1pPr marL="0" indent="0" algn="l">
              <a:lnSpc>
                <a:spcPct val="150000"/>
              </a:lnSpc>
              <a:buNone/>
              <a:defRPr sz="1800" b="1" i="0" cap="all" spc="150" baseline="0">
                <a:solidFill>
                  <a:schemeClr val="accent1"/>
                </a:solidFill>
                <a:latin typeface="+mj-lt"/>
                <a:ea typeface="MingLiU" panose="02020509000000000000" pitchFamily="49" charset="-12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2" name="Text Placeholder 2">
            <a:extLst>
              <a:ext uri="{FF2B5EF4-FFF2-40B4-BE49-F238E27FC236}">
                <a16:creationId xmlns:a16="http://schemas.microsoft.com/office/drawing/2014/main" id="{BBF9C69D-A733-884F-BC4B-A4E97A9315C4}"/>
              </a:ext>
            </a:extLst>
          </p:cNvPr>
          <p:cNvSpPr>
            <a:spLocks noGrp="1"/>
          </p:cNvSpPr>
          <p:nvPr>
            <p:ph type="body" idx="11"/>
          </p:nvPr>
        </p:nvSpPr>
        <p:spPr>
          <a:xfrm>
            <a:off x="6932749" y="1618714"/>
            <a:ext cx="4433046" cy="703135"/>
          </a:xfrm>
          <a:noFill/>
        </p:spPr>
        <p:txBody>
          <a:bodyPr lIns="91440" rIns="91440" anchor="ctr">
            <a:normAutofit/>
          </a:bodyPr>
          <a:lstStyle>
            <a:lvl1pPr marL="0" indent="0" algn="l">
              <a:lnSpc>
                <a:spcPct val="150000"/>
              </a:lnSpc>
              <a:buNone/>
              <a:defRPr sz="1800" b="1" i="0" cap="all" spc="150" baseline="0">
                <a:solidFill>
                  <a:schemeClr val="accent1"/>
                </a:solidFill>
                <a:latin typeface="+mj-lt"/>
                <a:ea typeface="MingLiU" panose="02020509000000000000" pitchFamily="49" charset="-12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7" name="Oval 22">
            <a:extLst>
              <a:ext uri="{FF2B5EF4-FFF2-40B4-BE49-F238E27FC236}">
                <a16:creationId xmlns:a16="http://schemas.microsoft.com/office/drawing/2014/main" id="{2077B7CC-D16D-C84E-AF69-2D082EDC5C8E}"/>
              </a:ext>
            </a:extLst>
          </p:cNvPr>
          <p:cNvSpPr/>
          <p:nvPr userDrawn="1"/>
        </p:nvSpPr>
        <p:spPr>
          <a:xfrm rot="16200000" flipH="1">
            <a:off x="1668897" y="74594"/>
            <a:ext cx="208460" cy="1869849"/>
          </a:xfrm>
          <a:prstGeom prst="rect">
            <a:avLst/>
          </a:prstGeom>
          <a:gradFill>
            <a:gsLst>
              <a:gs pos="0">
                <a:schemeClr val="accent1"/>
              </a:gs>
              <a:gs pos="99000">
                <a:schemeClr val="accent1">
                  <a:alpha val="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1" name="Straight Connector 30">
            <a:extLst>
              <a:ext uri="{FF2B5EF4-FFF2-40B4-BE49-F238E27FC236}">
                <a16:creationId xmlns:a16="http://schemas.microsoft.com/office/drawing/2014/main" id="{9A65B340-D917-634F-AE17-87F536B21002}"/>
              </a:ext>
            </a:extLst>
          </p:cNvPr>
          <p:cNvCxnSpPr>
            <a:cxnSpLocks/>
          </p:cNvCxnSpPr>
          <p:nvPr userDrawn="1"/>
        </p:nvCxnSpPr>
        <p:spPr>
          <a:xfrm>
            <a:off x="-9250" y="5401053"/>
            <a:ext cx="1395599" cy="1441414"/>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F0EA4411-3DF4-5E42-A781-3F59BBBD00F9}"/>
              </a:ext>
            </a:extLst>
          </p:cNvPr>
          <p:cNvCxnSpPr>
            <a:cxnSpLocks/>
          </p:cNvCxnSpPr>
          <p:nvPr userDrawn="1"/>
        </p:nvCxnSpPr>
        <p:spPr>
          <a:xfrm>
            <a:off x="10801316" y="-26353"/>
            <a:ext cx="1395599" cy="1441414"/>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 name="Date Placeholder 1">
            <a:extLst>
              <a:ext uri="{FF2B5EF4-FFF2-40B4-BE49-F238E27FC236}">
                <a16:creationId xmlns:a16="http://schemas.microsoft.com/office/drawing/2014/main" id="{53EFD6CC-AFA8-4227-B3F1-27845AE5BE28}"/>
              </a:ext>
            </a:extLst>
          </p:cNvPr>
          <p:cNvSpPr>
            <a:spLocks noGrp="1"/>
          </p:cNvSpPr>
          <p:nvPr>
            <p:ph type="dt" sz="half" idx="12"/>
          </p:nvPr>
        </p:nvSpPr>
        <p:spPr/>
        <p:txBody>
          <a:bodyPr/>
          <a:lstStyle/>
          <a:p>
            <a:fld id="{81B73CA7-3CCD-504D-B97A-835A2330CDB2}" type="datetimeFigureOut">
              <a:rPr lang="en-US" smtClean="0"/>
              <a:pPr/>
              <a:t>5/30/2023</a:t>
            </a:fld>
            <a:endParaRPr lang="en-US" dirty="0"/>
          </a:p>
        </p:txBody>
      </p:sp>
      <p:sp>
        <p:nvSpPr>
          <p:cNvPr id="3" name="Footer Placeholder 2">
            <a:extLst>
              <a:ext uri="{FF2B5EF4-FFF2-40B4-BE49-F238E27FC236}">
                <a16:creationId xmlns:a16="http://schemas.microsoft.com/office/drawing/2014/main" id="{E5000E12-D3DD-4E44-BAEC-A48DBC4D50B5}"/>
              </a:ext>
            </a:extLst>
          </p:cNvPr>
          <p:cNvSpPr>
            <a:spLocks noGrp="1"/>
          </p:cNvSpPr>
          <p:nvPr>
            <p:ph type="ftr" sz="quarter" idx="13"/>
          </p:nvPr>
        </p:nvSpPr>
        <p:spPr/>
        <p:txBody>
          <a:bodyPr/>
          <a:lstStyle/>
          <a:p>
            <a:endParaRPr lang="en-US" dirty="0"/>
          </a:p>
        </p:txBody>
      </p:sp>
      <p:sp>
        <p:nvSpPr>
          <p:cNvPr id="4" name="Slide Number Placeholder 3">
            <a:extLst>
              <a:ext uri="{FF2B5EF4-FFF2-40B4-BE49-F238E27FC236}">
                <a16:creationId xmlns:a16="http://schemas.microsoft.com/office/drawing/2014/main" id="{92587F0E-3488-4890-9BD2-AF49A732987B}"/>
              </a:ext>
            </a:extLst>
          </p:cNvPr>
          <p:cNvSpPr>
            <a:spLocks noGrp="1"/>
          </p:cNvSpPr>
          <p:nvPr>
            <p:ph type="sldNum" sz="quarter" idx="14"/>
          </p:nvPr>
        </p:nvSpPr>
        <p:spPr/>
        <p:txBody>
          <a:bodyPr/>
          <a:lstStyle/>
          <a:p>
            <a:fld id="{5831BA38-18F3-0A4D-A45F-13B53FF2DACC}" type="slidenum">
              <a:rPr lang="en-US" smtClean="0"/>
              <a:pPr/>
              <a:t>‹#›</a:t>
            </a:fld>
            <a:endParaRPr lang="en-US" dirty="0"/>
          </a:p>
        </p:txBody>
      </p:sp>
      <p:sp>
        <p:nvSpPr>
          <p:cNvPr id="6" name="Content Placeholder 5">
            <a:extLst>
              <a:ext uri="{FF2B5EF4-FFF2-40B4-BE49-F238E27FC236}">
                <a16:creationId xmlns:a16="http://schemas.microsoft.com/office/drawing/2014/main" id="{EC26D3AA-2705-4636-BFEE-C89371FC519B}"/>
              </a:ext>
            </a:extLst>
          </p:cNvPr>
          <p:cNvSpPr>
            <a:spLocks noGrp="1"/>
          </p:cNvSpPr>
          <p:nvPr>
            <p:ph sz="quarter" idx="15"/>
          </p:nvPr>
        </p:nvSpPr>
        <p:spPr>
          <a:xfrm>
            <a:off x="830263" y="2474913"/>
            <a:ext cx="4434840" cy="3094037"/>
          </a:xfrm>
        </p:spPr>
        <p:txBody>
          <a:bodyPr/>
          <a:lstStyle>
            <a:lvl2pPr>
              <a:spcBef>
                <a:spcPts val="600"/>
              </a:spcBef>
              <a:defRPr/>
            </a:lvl2pPr>
          </a:lstStyle>
          <a:p>
            <a:pPr lvl="0"/>
            <a:r>
              <a:rPr lang="en-US"/>
              <a:t>Click to edit Master text styles</a:t>
            </a:r>
          </a:p>
          <a:p>
            <a:pPr lvl="1"/>
            <a:r>
              <a:rPr lang="en-US"/>
              <a:t>Second level</a:t>
            </a:r>
          </a:p>
        </p:txBody>
      </p:sp>
      <p:sp>
        <p:nvSpPr>
          <p:cNvPr id="23" name="Content Placeholder 5">
            <a:extLst>
              <a:ext uri="{FF2B5EF4-FFF2-40B4-BE49-F238E27FC236}">
                <a16:creationId xmlns:a16="http://schemas.microsoft.com/office/drawing/2014/main" id="{F758E678-4B0C-4E7A-94BE-1006B5814E93}"/>
              </a:ext>
            </a:extLst>
          </p:cNvPr>
          <p:cNvSpPr>
            <a:spLocks noGrp="1"/>
          </p:cNvSpPr>
          <p:nvPr>
            <p:ph sz="quarter" idx="16"/>
          </p:nvPr>
        </p:nvSpPr>
        <p:spPr>
          <a:xfrm>
            <a:off x="6932748" y="2474913"/>
            <a:ext cx="4434840" cy="3094037"/>
          </a:xfrm>
        </p:spPr>
        <p:txBody>
          <a:bodyPr/>
          <a:lstStyle>
            <a:lvl2pPr>
              <a:spcBef>
                <a:spcPts val="600"/>
              </a:spcBef>
              <a:defRPr/>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1516329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mage and Caption">
    <p:bg>
      <p:bgPr>
        <a:solidFill>
          <a:schemeClr val="tx1"/>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72A19413-A8E7-ED4F-88DE-08A12997A0F3}"/>
              </a:ext>
            </a:extLst>
          </p:cNvPr>
          <p:cNvSpPr>
            <a:spLocks noGrp="1"/>
          </p:cNvSpPr>
          <p:nvPr>
            <p:ph type="pic" sz="quarter" idx="15"/>
          </p:nvPr>
        </p:nvSpPr>
        <p:spPr>
          <a:xfrm>
            <a:off x="0" y="-4763"/>
            <a:ext cx="12179300" cy="6862763"/>
          </a:xfrm>
          <a:solidFill>
            <a:schemeClr val="accent1"/>
          </a:solidFill>
        </p:spPr>
        <p:txBody>
          <a:bodyPr/>
          <a:lstStyle/>
          <a:p>
            <a:r>
              <a:rPr lang="en-US"/>
              <a:t>Click icon to add picture</a:t>
            </a:r>
            <a:endParaRPr lang="en-US" dirty="0"/>
          </a:p>
        </p:txBody>
      </p:sp>
      <p:sp>
        <p:nvSpPr>
          <p:cNvPr id="19" name="Title 1">
            <a:extLst>
              <a:ext uri="{FF2B5EF4-FFF2-40B4-BE49-F238E27FC236}">
                <a16:creationId xmlns:a16="http://schemas.microsoft.com/office/drawing/2014/main" id="{42AACF99-BFF2-EF4D-905B-698BF1366208}"/>
              </a:ext>
            </a:extLst>
          </p:cNvPr>
          <p:cNvSpPr>
            <a:spLocks noGrp="1"/>
          </p:cNvSpPr>
          <p:nvPr>
            <p:ph type="title"/>
          </p:nvPr>
        </p:nvSpPr>
        <p:spPr>
          <a:xfrm>
            <a:off x="5312215" y="2432458"/>
            <a:ext cx="6044503" cy="583800"/>
          </a:xfrm>
        </p:spPr>
        <p:txBody>
          <a:bodyPr lIns="91440" rIns="91440">
            <a:noAutofit/>
          </a:bodyPr>
          <a:lstStyle>
            <a:lvl1pPr>
              <a:defRPr sz="2400" b="1" i="0" spc="150" baseline="0">
                <a:solidFill>
                  <a:schemeClr val="bg1"/>
                </a:solidFill>
                <a:latin typeface="+mj-lt"/>
                <a:ea typeface="MingLiU" panose="02020509000000000000" pitchFamily="49" charset="-120"/>
              </a:defRPr>
            </a:lvl1pPr>
          </a:lstStyle>
          <a:p>
            <a:r>
              <a:rPr lang="en-US"/>
              <a:t>Click to edit Master title style</a:t>
            </a:r>
            <a:endParaRPr lang="en-US" dirty="0"/>
          </a:p>
        </p:txBody>
      </p:sp>
      <p:sp>
        <p:nvSpPr>
          <p:cNvPr id="6" name="Content Placeholder 5">
            <a:extLst>
              <a:ext uri="{FF2B5EF4-FFF2-40B4-BE49-F238E27FC236}">
                <a16:creationId xmlns:a16="http://schemas.microsoft.com/office/drawing/2014/main" id="{BA933BB6-76EF-4E91-AEF1-BE67D60ED86C}"/>
              </a:ext>
            </a:extLst>
          </p:cNvPr>
          <p:cNvSpPr>
            <a:spLocks noGrp="1"/>
          </p:cNvSpPr>
          <p:nvPr>
            <p:ph sz="quarter" idx="16"/>
          </p:nvPr>
        </p:nvSpPr>
        <p:spPr>
          <a:xfrm>
            <a:off x="5311775" y="3530600"/>
            <a:ext cx="6044943" cy="2825750"/>
          </a:xfrm>
        </p:spPr>
        <p:txBody>
          <a:bodyPr/>
          <a:lstStyle>
            <a:lvl1pPr marL="0" indent="0">
              <a:buNone/>
              <a:defRPr/>
            </a:lvl1pPr>
          </a:lstStyle>
          <a:p>
            <a:pPr lvl="0"/>
            <a:r>
              <a:rPr lang="en-US"/>
              <a:t>Click to edit Master text styles</a:t>
            </a:r>
          </a:p>
        </p:txBody>
      </p:sp>
    </p:spTree>
    <p:extLst>
      <p:ext uri="{BB962C8B-B14F-4D97-AF65-F5344CB8AC3E}">
        <p14:creationId xmlns:p14="http://schemas.microsoft.com/office/powerpoint/2010/main" val="12220122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AC4EB4B-30F5-5541-B2A0-6BD04D0109C9}"/>
              </a:ext>
            </a:extLst>
          </p:cNvPr>
          <p:cNvSpPr>
            <a:spLocks noGrp="1"/>
          </p:cNvSpPr>
          <p:nvPr>
            <p:ph type="dt" sz="half" idx="10"/>
          </p:nvPr>
        </p:nvSpPr>
        <p:spPr/>
        <p:txBody>
          <a:bodyPr/>
          <a:lstStyle/>
          <a:p>
            <a:fld id="{906A8E3A-8DBF-0542-BC99-444DCA0CC2C2}" type="datetimeFigureOut">
              <a:rPr lang="en-US" smtClean="0"/>
              <a:t>5/30/2023</a:t>
            </a:fld>
            <a:endParaRPr lang="en-US" dirty="0"/>
          </a:p>
        </p:txBody>
      </p:sp>
      <p:sp>
        <p:nvSpPr>
          <p:cNvPr id="3" name="Footer Placeholder 2">
            <a:extLst>
              <a:ext uri="{FF2B5EF4-FFF2-40B4-BE49-F238E27FC236}">
                <a16:creationId xmlns:a16="http://schemas.microsoft.com/office/drawing/2014/main" id="{72D97956-7D4F-5346-B8DD-3653B600E657}"/>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3D5AB29D-BA7D-E743-8CA0-6953FF72B2BC}"/>
              </a:ext>
            </a:extLst>
          </p:cNvPr>
          <p:cNvSpPr>
            <a:spLocks noGrp="1"/>
          </p:cNvSpPr>
          <p:nvPr>
            <p:ph type="sldNum" sz="quarter" idx="12"/>
          </p:nvPr>
        </p:nvSpPr>
        <p:spPr/>
        <p:txBody>
          <a:bodyPr/>
          <a:lstStyle/>
          <a:p>
            <a:fld id="{A693002F-D6EA-CF48-8F44-2316036B2B87}" type="slidenum">
              <a:rPr lang="en-US" smtClean="0"/>
              <a:t>‹#›</a:t>
            </a:fld>
            <a:endParaRPr lang="en-US" dirty="0"/>
          </a:p>
        </p:txBody>
      </p:sp>
      <p:pic>
        <p:nvPicPr>
          <p:cNvPr id="5" name="Picture 4">
            <a:extLst>
              <a:ext uri="{FF2B5EF4-FFF2-40B4-BE49-F238E27FC236}">
                <a16:creationId xmlns:a16="http://schemas.microsoft.com/office/drawing/2014/main" id="{05A03656-1F6D-D044-B015-1B4DAD3A56BE}"/>
              </a:ext>
            </a:extLst>
          </p:cNvPr>
          <p:cNvPicPr>
            <a:picLocks noChangeAspect="1"/>
          </p:cNvPicPr>
          <p:nvPr userDrawn="1"/>
        </p:nvPicPr>
        <p:blipFill rotWithShape="1">
          <a:blip r:embed="rId2" cstate="screen">
            <a:alphaModFix amt="10000"/>
            <a:extLst>
              <a:ext uri="{28A0092B-C50C-407E-A947-70E740481C1C}">
                <a14:useLocalDpi xmlns:a14="http://schemas.microsoft.com/office/drawing/2010/main"/>
              </a:ext>
            </a:extLst>
          </a:blip>
          <a:srcRect r="-2"/>
          <a:stretch/>
        </p:blipFill>
        <p:spPr>
          <a:xfrm>
            <a:off x="12700" y="-4352"/>
            <a:ext cx="12179300" cy="6862352"/>
          </a:xfrm>
          <a:prstGeom prst="rect">
            <a:avLst/>
          </a:prstGeom>
        </p:spPr>
      </p:pic>
    </p:spTree>
    <p:extLst>
      <p:ext uri="{BB962C8B-B14F-4D97-AF65-F5344CB8AC3E}">
        <p14:creationId xmlns:p14="http://schemas.microsoft.com/office/powerpoint/2010/main" val="41102567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9D48F80-1562-4C4E-887A-B3EB2024C06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E045F5A-B343-9140-888A-F4A0F3DAE3B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A2865FBC-5324-6640-AB2B-F303AA276FA5}"/>
              </a:ext>
            </a:extLst>
          </p:cNvPr>
          <p:cNvSpPr>
            <a:spLocks noGrp="1"/>
          </p:cNvSpPr>
          <p:nvPr>
            <p:ph type="dt" sz="half" idx="2"/>
          </p:nvPr>
        </p:nvSpPr>
        <p:spPr>
          <a:xfrm>
            <a:off x="838200" y="6492875"/>
            <a:ext cx="2743200" cy="228600"/>
          </a:xfrm>
          <a:prstGeom prst="rect">
            <a:avLst/>
          </a:prstGeom>
        </p:spPr>
        <p:txBody>
          <a:bodyPr vert="horz" lIns="91440" tIns="45720" rIns="91440" bIns="45720" rtlCol="0" anchor="ctr"/>
          <a:lstStyle>
            <a:lvl1pPr algn="l">
              <a:defRPr sz="800">
                <a:solidFill>
                  <a:schemeClr val="bg1"/>
                </a:solidFill>
              </a:defRPr>
            </a:lvl1pPr>
          </a:lstStyle>
          <a:p>
            <a:fld id="{81B73CA7-3CCD-504D-B97A-835A2330CDB2}" type="datetimeFigureOut">
              <a:rPr lang="en-US" smtClean="0"/>
              <a:pPr/>
              <a:t>5/30/2023</a:t>
            </a:fld>
            <a:endParaRPr lang="en-US" dirty="0"/>
          </a:p>
        </p:txBody>
      </p:sp>
      <p:sp>
        <p:nvSpPr>
          <p:cNvPr id="5" name="Footer Placeholder 4">
            <a:extLst>
              <a:ext uri="{FF2B5EF4-FFF2-40B4-BE49-F238E27FC236}">
                <a16:creationId xmlns:a16="http://schemas.microsoft.com/office/drawing/2014/main" id="{567050E5-FDBF-7C4A-8BB3-B44C2CEBA89A}"/>
              </a:ext>
            </a:extLst>
          </p:cNvPr>
          <p:cNvSpPr>
            <a:spLocks noGrp="1"/>
          </p:cNvSpPr>
          <p:nvPr>
            <p:ph type="ftr" sz="quarter" idx="3"/>
          </p:nvPr>
        </p:nvSpPr>
        <p:spPr>
          <a:xfrm>
            <a:off x="4038600" y="6492875"/>
            <a:ext cx="4114800" cy="228600"/>
          </a:xfrm>
          <a:prstGeom prst="rect">
            <a:avLst/>
          </a:prstGeom>
        </p:spPr>
        <p:txBody>
          <a:bodyPr vert="horz" lIns="91440" tIns="45720" rIns="91440" bIns="45720" rtlCol="0" anchor="ctr"/>
          <a:lstStyle>
            <a:lvl1pPr algn="ctr">
              <a:defRPr sz="800">
                <a:solidFill>
                  <a:schemeClr val="bg1"/>
                </a:solidFill>
              </a:defRPr>
            </a:lvl1pPr>
          </a:lstStyle>
          <a:p>
            <a:endParaRPr lang="en-US" dirty="0"/>
          </a:p>
        </p:txBody>
      </p:sp>
      <p:sp>
        <p:nvSpPr>
          <p:cNvPr id="6" name="Slide Number Placeholder 5">
            <a:extLst>
              <a:ext uri="{FF2B5EF4-FFF2-40B4-BE49-F238E27FC236}">
                <a16:creationId xmlns:a16="http://schemas.microsoft.com/office/drawing/2014/main" id="{7DC1BFAD-CCAB-D24E-B7A6-4B9D514D05A3}"/>
              </a:ext>
            </a:extLst>
          </p:cNvPr>
          <p:cNvSpPr>
            <a:spLocks noGrp="1"/>
          </p:cNvSpPr>
          <p:nvPr>
            <p:ph type="sldNum" sz="quarter" idx="4"/>
          </p:nvPr>
        </p:nvSpPr>
        <p:spPr>
          <a:xfrm>
            <a:off x="8610600" y="6492875"/>
            <a:ext cx="2743200" cy="228600"/>
          </a:xfrm>
          <a:prstGeom prst="rect">
            <a:avLst/>
          </a:prstGeom>
        </p:spPr>
        <p:txBody>
          <a:bodyPr vert="horz" lIns="91440" tIns="45720" rIns="91440" bIns="45720" rtlCol="0" anchor="ctr"/>
          <a:lstStyle>
            <a:lvl1pPr algn="r">
              <a:defRPr sz="800">
                <a:solidFill>
                  <a:schemeClr val="bg1"/>
                </a:solidFill>
              </a:defRPr>
            </a:lvl1pPr>
          </a:lstStyle>
          <a:p>
            <a:fld id="{5831BA38-18F3-0A4D-A45F-13B53FF2DACC}" type="slidenum">
              <a:rPr lang="en-US" smtClean="0"/>
              <a:pPr/>
              <a:t>‹#›</a:t>
            </a:fld>
            <a:endParaRPr lang="en-US" dirty="0"/>
          </a:p>
        </p:txBody>
      </p:sp>
    </p:spTree>
    <p:extLst>
      <p:ext uri="{BB962C8B-B14F-4D97-AF65-F5344CB8AC3E}">
        <p14:creationId xmlns:p14="http://schemas.microsoft.com/office/powerpoint/2010/main" val="2265162041"/>
      </p:ext>
    </p:extLst>
  </p:cSld>
  <p:clrMap bg1="lt1" tx1="dk1" bg2="lt2" tx2="dk2" accent1="accent1" accent2="accent2" accent3="accent3" accent4="accent4" accent5="accent5" accent6="accent6" hlink="hlink" folHlink="folHlink"/>
  <p:sldLayoutIdLst>
    <p:sldLayoutId id="2147483706" r:id="rId1"/>
    <p:sldLayoutId id="2147483707" r:id="rId2"/>
    <p:sldLayoutId id="2147483711" r:id="rId3"/>
    <p:sldLayoutId id="2147483710" r:id="rId4"/>
    <p:sldLayoutId id="2147483714" r:id="rId5"/>
    <p:sldLayoutId id="2147483715" r:id="rId6"/>
  </p:sldLayoutIdLst>
  <p:txStyles>
    <p:titleStyle>
      <a:lvl1pPr algn="l" defTabSz="914400" rtl="0" eaLnBrk="1" latinLnBrk="0" hangingPunct="1">
        <a:lnSpc>
          <a:spcPct val="90000"/>
        </a:lnSpc>
        <a:spcBef>
          <a:spcPct val="0"/>
        </a:spcBef>
        <a:buNone/>
        <a:defRPr sz="2400" b="1" kern="1200" spc="150" baseline="0">
          <a:solidFill>
            <a:schemeClr val="bg1"/>
          </a:solidFill>
          <a:latin typeface="+mj-lt"/>
          <a:ea typeface="MingLiU" panose="02020509000000000000" pitchFamily="49" charset="-120"/>
          <a:cs typeface="+mj-cs"/>
        </a:defRPr>
      </a:lvl1pPr>
    </p:titleStyle>
    <p:bodyStyle>
      <a:lvl1pPr marL="228600" indent="-228600" algn="l" defTabSz="914400" rtl="0" eaLnBrk="1" latinLnBrk="0" hangingPunct="1">
        <a:lnSpc>
          <a:spcPct val="150000"/>
        </a:lnSpc>
        <a:spcBef>
          <a:spcPts val="1500"/>
        </a:spcBef>
        <a:buClr>
          <a:schemeClr val="accent1"/>
        </a:buClr>
        <a:buFont typeface="Arial" panose="020B0604020202020204" pitchFamily="34" charset="0"/>
        <a:buChar char="•"/>
        <a:defRPr sz="1500" kern="1200" spc="150" baseline="0">
          <a:solidFill>
            <a:schemeClr val="bg1"/>
          </a:solidFill>
          <a:latin typeface="+mn-lt"/>
          <a:ea typeface="+mn-ea"/>
          <a:cs typeface="+mn-cs"/>
        </a:defRPr>
      </a:lvl1pPr>
      <a:lvl2pPr marL="685800" indent="-228600" algn="l" defTabSz="914400" rtl="0" eaLnBrk="1" latinLnBrk="0" hangingPunct="1">
        <a:lnSpc>
          <a:spcPct val="150000"/>
        </a:lnSpc>
        <a:spcBef>
          <a:spcPts val="1500"/>
        </a:spcBef>
        <a:buClr>
          <a:schemeClr val="accent1"/>
        </a:buClr>
        <a:buFont typeface="Arial" panose="020B0604020202020204" pitchFamily="34" charset="0"/>
        <a:buChar char="•"/>
        <a:defRPr sz="1500" kern="1200" spc="150" baseline="0">
          <a:solidFill>
            <a:schemeClr val="bg1"/>
          </a:solidFill>
          <a:latin typeface="+mn-lt"/>
          <a:ea typeface="+mn-ea"/>
          <a:cs typeface="+mn-cs"/>
        </a:defRPr>
      </a:lvl2pPr>
      <a:lvl3pPr marL="1143000" indent="-228600" algn="l" defTabSz="914400" rtl="0" eaLnBrk="1" latinLnBrk="0" hangingPunct="1">
        <a:lnSpc>
          <a:spcPct val="150000"/>
        </a:lnSpc>
        <a:spcBef>
          <a:spcPts val="1500"/>
        </a:spcBef>
        <a:buClr>
          <a:schemeClr val="accent1"/>
        </a:buClr>
        <a:buFont typeface="Arial" panose="020B0604020202020204" pitchFamily="34" charset="0"/>
        <a:buChar char="•"/>
        <a:defRPr sz="1500" kern="1200" spc="150" baseline="0">
          <a:solidFill>
            <a:schemeClr val="bg1"/>
          </a:solidFill>
          <a:latin typeface="+mn-lt"/>
          <a:ea typeface="+mn-ea"/>
          <a:cs typeface="+mn-cs"/>
        </a:defRPr>
      </a:lvl3pPr>
      <a:lvl4pPr marL="1600200" indent="-228600" algn="l" defTabSz="914400" rtl="0" eaLnBrk="1" latinLnBrk="0" hangingPunct="1">
        <a:lnSpc>
          <a:spcPct val="150000"/>
        </a:lnSpc>
        <a:spcBef>
          <a:spcPts val="1500"/>
        </a:spcBef>
        <a:buClr>
          <a:schemeClr val="accent1"/>
        </a:buClr>
        <a:buFont typeface="Arial" panose="020B0604020202020204" pitchFamily="34" charset="0"/>
        <a:buChar char="•"/>
        <a:defRPr sz="1500" kern="1200" spc="150" baseline="0">
          <a:solidFill>
            <a:schemeClr val="bg1"/>
          </a:solidFill>
          <a:latin typeface="+mn-lt"/>
          <a:ea typeface="+mn-ea"/>
          <a:cs typeface="+mn-cs"/>
        </a:defRPr>
      </a:lvl4pPr>
      <a:lvl5pPr marL="2057400" indent="-228600" algn="l" defTabSz="914400" rtl="0" eaLnBrk="1" latinLnBrk="0" hangingPunct="1">
        <a:lnSpc>
          <a:spcPct val="150000"/>
        </a:lnSpc>
        <a:spcBef>
          <a:spcPts val="1500"/>
        </a:spcBef>
        <a:buClr>
          <a:schemeClr val="accent1"/>
        </a:buClr>
        <a:buFont typeface="Arial" panose="020B0604020202020204" pitchFamily="34" charset="0"/>
        <a:buChar char="•"/>
        <a:defRPr sz="1500" kern="1200" spc="150" baseline="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hyperlink" Target="https://github.com/skshohaib11/Data_Detectives" TargetMode="External"/><Relationship Id="rId5" Type="http://schemas.openxmlformats.org/officeDocument/2006/relationships/image" Target="../media/image4.tiff"/><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skshohaib11-data-detectives-recommendation-dijael.streamlit.app/" TargetMode="External"/><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7.jpe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id="{8FB64E80-675E-6A4A-AF41-D8DE47B3CFE5}"/>
              </a:ext>
              <a:ext uri="{C183D7F6-B498-43B3-948B-1728B52AA6E4}">
                <adec:decorative xmlns:adec="http://schemas.microsoft.com/office/drawing/2017/decorative" val="1"/>
              </a:ext>
            </a:extLst>
          </p:cNvPr>
          <p:cNvPicPr>
            <a:picLocks noGrp="1" noChangeAspect="1"/>
          </p:cNvPicPr>
          <p:nvPr>
            <p:ph type="pic" sz="quarter" idx="14"/>
          </p:nvPr>
        </p:nvPicPr>
        <p:blipFill>
          <a:blip r:embed="rId3" cstate="screen">
            <a:alphaModFix amt="62000"/>
            <a:extLst>
              <a:ext uri="{BEBA8EAE-BF5A-486C-A8C5-ECC9F3942E4B}">
                <a14:imgProps xmlns:a14="http://schemas.microsoft.com/office/drawing/2010/main">
                  <a14:imgLayer r:embed="rId4">
                    <a14:imgEffect>
                      <a14:brightnessContrast bright="-60000"/>
                    </a14:imgEffect>
                  </a14:imgLayer>
                </a14:imgProps>
              </a:ext>
              <a:ext uri="{28A0092B-C50C-407E-A947-70E740481C1C}">
                <a14:useLocalDpi xmlns:a14="http://schemas.microsoft.com/office/drawing/2010/main"/>
              </a:ext>
            </a:extLst>
          </a:blip>
          <a:srcRect/>
          <a:stretch>
            <a:fillRect/>
          </a:stretch>
        </p:blipFill>
        <p:spPr>
          <a:xfrm>
            <a:off x="-9249" y="-4352"/>
            <a:ext cx="12201250" cy="6862352"/>
          </a:xfrm>
        </p:spPr>
      </p:pic>
      <p:pic>
        <p:nvPicPr>
          <p:cNvPr id="13" name="Picture Placeholder 8">
            <a:extLst>
              <a:ext uri="{FF2B5EF4-FFF2-40B4-BE49-F238E27FC236}">
                <a16:creationId xmlns:a16="http://schemas.microsoft.com/office/drawing/2014/main" id="{4D6F1B91-622D-D14D-A2EE-5B2A56BAC075}"/>
              </a:ext>
              <a:ext uri="{C183D7F6-B498-43B3-948B-1728B52AA6E4}">
                <adec:decorative xmlns:adec="http://schemas.microsoft.com/office/drawing/2017/decorative" val="1"/>
              </a:ext>
            </a:extLst>
          </p:cNvPr>
          <p:cNvPicPr>
            <a:picLocks noChangeAspect="1"/>
          </p:cNvPicPr>
          <p:nvPr/>
        </p:nvPicPr>
        <p:blipFill rotWithShape="1">
          <a:blip r:embed="rId5" cstate="screen">
            <a:alphaModFix amt="10000"/>
            <a:extLst>
              <a:ext uri="{28A0092B-C50C-407E-A947-70E740481C1C}">
                <a14:useLocalDpi xmlns:a14="http://schemas.microsoft.com/office/drawing/2010/main"/>
              </a:ext>
            </a:extLst>
          </a:blip>
          <a:srcRect/>
          <a:stretch/>
        </p:blipFill>
        <p:spPr>
          <a:xfrm>
            <a:off x="3090" y="-37269"/>
            <a:ext cx="12201250" cy="6862352"/>
          </a:xfrm>
          <a:custGeom>
            <a:avLst/>
            <a:gdLst>
              <a:gd name="connsiteX0" fmla="*/ 0 w 12201250"/>
              <a:gd name="connsiteY0" fmla="*/ 0 h 6862352"/>
              <a:gd name="connsiteX1" fmla="*/ 11376796 w 12201250"/>
              <a:gd name="connsiteY1" fmla="*/ 0 h 6862352"/>
              <a:gd name="connsiteX2" fmla="*/ 12201249 w 12201250"/>
              <a:gd name="connsiteY2" fmla="*/ 824452 h 6862352"/>
              <a:gd name="connsiteX3" fmla="*/ 12201249 w 12201250"/>
              <a:gd name="connsiteY3" fmla="*/ 0 h 6862352"/>
              <a:gd name="connsiteX4" fmla="*/ 12201250 w 12201250"/>
              <a:gd name="connsiteY4" fmla="*/ 0 h 6862352"/>
              <a:gd name="connsiteX5" fmla="*/ 12201250 w 12201250"/>
              <a:gd name="connsiteY5" fmla="*/ 6862352 h 6862352"/>
              <a:gd name="connsiteX6" fmla="*/ 839512 w 12201250"/>
              <a:gd name="connsiteY6" fmla="*/ 6862352 h 6862352"/>
              <a:gd name="connsiteX7" fmla="*/ 9249 w 12201250"/>
              <a:gd name="connsiteY7" fmla="*/ 6032090 h 6862352"/>
              <a:gd name="connsiteX8" fmla="*/ 9249 w 12201250"/>
              <a:gd name="connsiteY8" fmla="*/ 6862352 h 6862352"/>
              <a:gd name="connsiteX9" fmla="*/ 0 w 12201250"/>
              <a:gd name="connsiteY9" fmla="*/ 6862352 h 6862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201250" h="6862352">
                <a:moveTo>
                  <a:pt x="0" y="0"/>
                </a:moveTo>
                <a:lnTo>
                  <a:pt x="11376796" y="0"/>
                </a:lnTo>
                <a:lnTo>
                  <a:pt x="12201249" y="824452"/>
                </a:lnTo>
                <a:lnTo>
                  <a:pt x="12201249" y="0"/>
                </a:lnTo>
                <a:lnTo>
                  <a:pt x="12201250" y="0"/>
                </a:lnTo>
                <a:lnTo>
                  <a:pt x="12201250" y="6862352"/>
                </a:lnTo>
                <a:lnTo>
                  <a:pt x="839512" y="6862352"/>
                </a:lnTo>
                <a:lnTo>
                  <a:pt x="9249" y="6032090"/>
                </a:lnTo>
                <a:lnTo>
                  <a:pt x="9249" y="6862352"/>
                </a:lnTo>
                <a:lnTo>
                  <a:pt x="0" y="6862352"/>
                </a:lnTo>
                <a:close/>
              </a:path>
            </a:pathLst>
          </a:custGeom>
          <a:noFill/>
        </p:spPr>
      </p:pic>
      <p:sp>
        <p:nvSpPr>
          <p:cNvPr id="23" name="Text Placeholder 22">
            <a:extLst>
              <a:ext uri="{FF2B5EF4-FFF2-40B4-BE49-F238E27FC236}">
                <a16:creationId xmlns:a16="http://schemas.microsoft.com/office/drawing/2014/main" id="{2B499F37-632F-694F-948A-C7A79D753D0C}"/>
              </a:ext>
            </a:extLst>
          </p:cNvPr>
          <p:cNvSpPr>
            <a:spLocks noGrp="1"/>
          </p:cNvSpPr>
          <p:nvPr>
            <p:ph type="body" idx="13"/>
          </p:nvPr>
        </p:nvSpPr>
        <p:spPr>
          <a:xfrm>
            <a:off x="838199" y="4069976"/>
            <a:ext cx="10744201" cy="2203908"/>
          </a:xfrm>
        </p:spPr>
        <p:txBody>
          <a:bodyPr>
            <a:noAutofit/>
          </a:bodyPr>
          <a:lstStyle/>
          <a:p>
            <a:r>
              <a:rPr lang="en-US" altLang="ja-JP" sz="1600" dirty="0">
                <a:effectLst>
                  <a:outerShdw blurRad="38100" dist="38100" dir="2700000" algn="tl">
                    <a:srgbClr val="000000">
                      <a:alpha val="43137"/>
                    </a:srgbClr>
                  </a:outerShdw>
                </a:effectLst>
              </a:rPr>
              <a:t>GitHub Link: </a:t>
            </a:r>
            <a:r>
              <a:rPr lang="en-US" altLang="ja-JP" sz="1600" dirty="0">
                <a:solidFill>
                  <a:schemeClr val="accent6"/>
                </a:solidFill>
                <a:effectLst>
                  <a:outerShdw blurRad="38100" dist="38100" dir="2700000" algn="tl">
                    <a:srgbClr val="000000">
                      <a:alpha val="43137"/>
                    </a:srgbClr>
                  </a:outerShdw>
                </a:effectLst>
                <a:hlinkClick r:id="rId6">
                  <a:extLst>
                    <a:ext uri="{A12FA001-AC4F-418D-AE19-62706E023703}">
                      <ahyp:hlinkClr xmlns:ahyp="http://schemas.microsoft.com/office/drawing/2018/hyperlinkcolor" val="tx"/>
                    </a:ext>
                  </a:extLst>
                </a:hlinkClick>
              </a:rPr>
              <a:t>https://github.com/skshohaib11/Data_Detectives</a:t>
            </a:r>
            <a:endParaRPr lang="en-US" altLang="ja-JP" sz="1600" dirty="0">
              <a:solidFill>
                <a:schemeClr val="accent6"/>
              </a:solidFill>
              <a:effectLst>
                <a:outerShdw blurRad="38100" dist="38100" dir="2700000" algn="tl">
                  <a:srgbClr val="000000">
                    <a:alpha val="43137"/>
                  </a:srgbClr>
                </a:outerShdw>
              </a:effectLst>
            </a:endParaRPr>
          </a:p>
          <a:p>
            <a:r>
              <a:rPr lang="en-US" altLang="ja-JP" sz="1600" dirty="0">
                <a:solidFill>
                  <a:schemeClr val="accent6"/>
                </a:solidFill>
                <a:effectLst>
                  <a:outerShdw blurRad="38100" dist="38100" dir="2700000" algn="tl">
                    <a:srgbClr val="000000">
                      <a:alpha val="43137"/>
                    </a:srgbClr>
                  </a:outerShdw>
                </a:effectLst>
              </a:rPr>
              <a:t>Team Name: Data Detectives.</a:t>
            </a:r>
          </a:p>
          <a:p>
            <a:r>
              <a:rPr lang="en-IN" altLang="ja-JP" sz="1600" dirty="0">
                <a:solidFill>
                  <a:schemeClr val="accent6"/>
                </a:solidFill>
                <a:effectLst>
                  <a:outerShdw blurRad="38100" dist="38100" dir="2700000" algn="tl">
                    <a:srgbClr val="000000">
                      <a:alpha val="43137"/>
                    </a:srgbClr>
                  </a:outerShdw>
                </a:effectLst>
              </a:rPr>
              <a:t>Members: Shohaib Shaikh.</a:t>
            </a:r>
            <a:endParaRPr lang="ja-JP" altLang="en-US" sz="1600" dirty="0">
              <a:solidFill>
                <a:schemeClr val="accent6"/>
              </a:solidFill>
              <a:effectLst>
                <a:outerShdw blurRad="38100" dist="38100" dir="2700000" algn="tl">
                  <a:srgbClr val="000000">
                    <a:alpha val="43137"/>
                  </a:srgbClr>
                </a:outerShdw>
              </a:effectLst>
            </a:endParaRPr>
          </a:p>
        </p:txBody>
      </p:sp>
      <p:sp>
        <p:nvSpPr>
          <p:cNvPr id="22" name="Title 21">
            <a:extLst>
              <a:ext uri="{FF2B5EF4-FFF2-40B4-BE49-F238E27FC236}">
                <a16:creationId xmlns:a16="http://schemas.microsoft.com/office/drawing/2014/main" id="{DE2D9A8A-5247-6D44-AA02-758207AE1A11}"/>
              </a:ext>
            </a:extLst>
          </p:cNvPr>
          <p:cNvSpPr>
            <a:spLocks noGrp="1"/>
          </p:cNvSpPr>
          <p:nvPr>
            <p:ph type="title"/>
          </p:nvPr>
        </p:nvSpPr>
        <p:spPr>
          <a:xfrm>
            <a:off x="838198" y="148743"/>
            <a:ext cx="10053919" cy="1927810"/>
          </a:xfrm>
        </p:spPr>
        <p:txBody>
          <a:bodyPr/>
          <a:lstStyle/>
          <a:p>
            <a:r>
              <a:rPr lang="en-US" sz="4800" dirty="0"/>
              <a:t>News Articles and Blog Posts Recommendation System. </a:t>
            </a:r>
          </a:p>
        </p:txBody>
      </p:sp>
      <p:cxnSp>
        <p:nvCxnSpPr>
          <p:cNvPr id="24" name="Straight Connector 23">
            <a:extLst>
              <a:ext uri="{FF2B5EF4-FFF2-40B4-BE49-F238E27FC236}">
                <a16:creationId xmlns:a16="http://schemas.microsoft.com/office/drawing/2014/main" id="{B9B1A04B-6BC3-D643-85AB-06635BAA9D6C}"/>
              </a:ext>
              <a:ext uri="{C183D7F6-B498-43B3-948B-1728B52AA6E4}">
                <adec:decorative xmlns:adec="http://schemas.microsoft.com/office/drawing/2017/decorative" val="1"/>
              </a:ext>
            </a:extLst>
          </p:cNvPr>
          <p:cNvCxnSpPr>
            <a:cxnSpLocks/>
          </p:cNvCxnSpPr>
          <p:nvPr/>
        </p:nvCxnSpPr>
        <p:spPr>
          <a:xfrm>
            <a:off x="-9250" y="5401053"/>
            <a:ext cx="1395599" cy="1441414"/>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13A6FEDB-5D57-B342-8D7B-927F5879847D}"/>
              </a:ext>
              <a:ext uri="{C183D7F6-B498-43B3-948B-1728B52AA6E4}">
                <adec:decorative xmlns:adec="http://schemas.microsoft.com/office/drawing/2017/decorative" val="1"/>
              </a:ext>
            </a:extLst>
          </p:cNvPr>
          <p:cNvCxnSpPr>
            <a:cxnSpLocks/>
          </p:cNvCxnSpPr>
          <p:nvPr/>
        </p:nvCxnSpPr>
        <p:spPr>
          <a:xfrm>
            <a:off x="10801316" y="-26353"/>
            <a:ext cx="1395599" cy="1441414"/>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5" name="Oval 22">
            <a:extLst>
              <a:ext uri="{FF2B5EF4-FFF2-40B4-BE49-F238E27FC236}">
                <a16:creationId xmlns:a16="http://schemas.microsoft.com/office/drawing/2014/main" id="{07285DAF-4CC1-E142-B7FA-4D3950873771}"/>
              </a:ext>
              <a:ext uri="{C183D7F6-B498-43B3-948B-1728B52AA6E4}">
                <adec:decorative xmlns:adec="http://schemas.microsoft.com/office/drawing/2017/decorative" val="1"/>
              </a:ext>
            </a:extLst>
          </p:cNvPr>
          <p:cNvSpPr/>
          <p:nvPr/>
        </p:nvSpPr>
        <p:spPr>
          <a:xfrm rot="16200000" flipH="1">
            <a:off x="5292317" y="-2551520"/>
            <a:ext cx="186461" cy="9094697"/>
          </a:xfrm>
          <a:prstGeom prst="rect">
            <a:avLst/>
          </a:prstGeom>
          <a:gradFill>
            <a:gsLst>
              <a:gs pos="0">
                <a:schemeClr val="accent1"/>
              </a:gs>
              <a:gs pos="99000">
                <a:schemeClr val="accent1">
                  <a:alpha val="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2787012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C5A0BC-17B0-BD68-0496-5CBA3B97E410}"/>
              </a:ext>
            </a:extLst>
          </p:cNvPr>
          <p:cNvSpPr>
            <a:spLocks noGrp="1"/>
          </p:cNvSpPr>
          <p:nvPr>
            <p:ph type="title"/>
          </p:nvPr>
        </p:nvSpPr>
        <p:spPr/>
        <p:txBody>
          <a:bodyPr/>
          <a:lstStyle/>
          <a:p>
            <a:r>
              <a:rPr lang="en-IN" dirty="0"/>
              <a:t>Models recommendations.</a:t>
            </a:r>
          </a:p>
        </p:txBody>
      </p:sp>
      <p:pic>
        <p:nvPicPr>
          <p:cNvPr id="5" name="Content Placeholder 4">
            <a:extLst>
              <a:ext uri="{FF2B5EF4-FFF2-40B4-BE49-F238E27FC236}">
                <a16:creationId xmlns:a16="http://schemas.microsoft.com/office/drawing/2014/main" id="{77B13536-FD7D-C321-7EDA-4F2073E2A451}"/>
              </a:ext>
            </a:extLst>
          </p:cNvPr>
          <p:cNvPicPr>
            <a:picLocks noGrp="1" noChangeAspect="1"/>
          </p:cNvPicPr>
          <p:nvPr>
            <p:ph sz="quarter" idx="10"/>
          </p:nvPr>
        </p:nvPicPr>
        <p:blipFill>
          <a:blip r:embed="rId2"/>
          <a:stretch>
            <a:fillRect/>
          </a:stretch>
        </p:blipFill>
        <p:spPr>
          <a:xfrm>
            <a:off x="295833" y="1461248"/>
            <a:ext cx="5710520" cy="3763664"/>
          </a:xfrm>
        </p:spPr>
      </p:pic>
      <p:pic>
        <p:nvPicPr>
          <p:cNvPr id="7" name="Picture 6">
            <a:extLst>
              <a:ext uri="{FF2B5EF4-FFF2-40B4-BE49-F238E27FC236}">
                <a16:creationId xmlns:a16="http://schemas.microsoft.com/office/drawing/2014/main" id="{8A228142-3117-170A-682F-0013C145379B}"/>
              </a:ext>
            </a:extLst>
          </p:cNvPr>
          <p:cNvPicPr>
            <a:picLocks noChangeAspect="1"/>
          </p:cNvPicPr>
          <p:nvPr/>
        </p:nvPicPr>
        <p:blipFill>
          <a:blip r:embed="rId3"/>
          <a:stretch>
            <a:fillRect/>
          </a:stretch>
        </p:blipFill>
        <p:spPr>
          <a:xfrm>
            <a:off x="6185647" y="1461248"/>
            <a:ext cx="5710520" cy="3763664"/>
          </a:xfrm>
          <a:prstGeom prst="rect">
            <a:avLst/>
          </a:prstGeom>
        </p:spPr>
      </p:pic>
      <p:sp>
        <p:nvSpPr>
          <p:cNvPr id="8" name="TextBox 7">
            <a:extLst>
              <a:ext uri="{FF2B5EF4-FFF2-40B4-BE49-F238E27FC236}">
                <a16:creationId xmlns:a16="http://schemas.microsoft.com/office/drawing/2014/main" id="{A28244ED-2AD1-1163-D783-C8439E24FE00}"/>
              </a:ext>
            </a:extLst>
          </p:cNvPr>
          <p:cNvSpPr txBox="1"/>
          <p:nvPr/>
        </p:nvSpPr>
        <p:spPr>
          <a:xfrm>
            <a:off x="2070847" y="5342965"/>
            <a:ext cx="2447365" cy="369332"/>
          </a:xfrm>
          <a:prstGeom prst="rect">
            <a:avLst/>
          </a:prstGeom>
          <a:noFill/>
        </p:spPr>
        <p:txBody>
          <a:bodyPr wrap="square" rtlCol="0">
            <a:spAutoFit/>
          </a:bodyPr>
          <a:lstStyle/>
          <a:p>
            <a:r>
              <a:rPr lang="en-IN" dirty="0">
                <a:solidFill>
                  <a:schemeClr val="bg1"/>
                </a:solidFill>
              </a:rPr>
              <a:t>Using Bag of Words</a:t>
            </a:r>
          </a:p>
        </p:txBody>
      </p:sp>
      <p:sp>
        <p:nvSpPr>
          <p:cNvPr id="10" name="TextBox 9">
            <a:extLst>
              <a:ext uri="{FF2B5EF4-FFF2-40B4-BE49-F238E27FC236}">
                <a16:creationId xmlns:a16="http://schemas.microsoft.com/office/drawing/2014/main" id="{4E14B04B-002A-3101-750F-5B50CF63C8FD}"/>
              </a:ext>
            </a:extLst>
          </p:cNvPr>
          <p:cNvSpPr txBox="1"/>
          <p:nvPr/>
        </p:nvSpPr>
        <p:spPr>
          <a:xfrm>
            <a:off x="8328213" y="5335780"/>
            <a:ext cx="1586752" cy="369332"/>
          </a:xfrm>
          <a:prstGeom prst="rect">
            <a:avLst/>
          </a:prstGeom>
          <a:noFill/>
        </p:spPr>
        <p:txBody>
          <a:bodyPr wrap="square" rtlCol="0">
            <a:spAutoFit/>
          </a:bodyPr>
          <a:lstStyle/>
          <a:p>
            <a:r>
              <a:rPr lang="en-IN" dirty="0">
                <a:solidFill>
                  <a:schemeClr val="bg1"/>
                </a:solidFill>
              </a:rPr>
              <a:t>Using </a:t>
            </a:r>
            <a:r>
              <a:rPr lang="en-IN" dirty="0" err="1">
                <a:solidFill>
                  <a:schemeClr val="bg1"/>
                </a:solidFill>
              </a:rPr>
              <a:t>Tf-Idf</a:t>
            </a:r>
            <a:endParaRPr lang="en-IN" dirty="0">
              <a:solidFill>
                <a:schemeClr val="bg1"/>
              </a:solidFill>
            </a:endParaRPr>
          </a:p>
        </p:txBody>
      </p:sp>
    </p:spTree>
    <p:extLst>
      <p:ext uri="{BB962C8B-B14F-4D97-AF65-F5344CB8AC3E}">
        <p14:creationId xmlns:p14="http://schemas.microsoft.com/office/powerpoint/2010/main" val="11281130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36C4C-0434-CB61-F7DD-EC17B9F30E3B}"/>
              </a:ext>
            </a:extLst>
          </p:cNvPr>
          <p:cNvSpPr>
            <a:spLocks noGrp="1"/>
          </p:cNvSpPr>
          <p:nvPr>
            <p:ph type="title"/>
          </p:nvPr>
        </p:nvSpPr>
        <p:spPr/>
        <p:txBody>
          <a:bodyPr/>
          <a:lstStyle/>
          <a:p>
            <a:r>
              <a:rPr lang="en-IN" dirty="0"/>
              <a:t>Web application using </a:t>
            </a:r>
            <a:r>
              <a:rPr lang="en-IN" dirty="0" err="1"/>
              <a:t>streamlit</a:t>
            </a:r>
            <a:r>
              <a:rPr lang="en-IN" dirty="0"/>
              <a:t>.</a:t>
            </a:r>
          </a:p>
        </p:txBody>
      </p:sp>
      <p:pic>
        <p:nvPicPr>
          <p:cNvPr id="5" name="Content Placeholder 4">
            <a:extLst>
              <a:ext uri="{FF2B5EF4-FFF2-40B4-BE49-F238E27FC236}">
                <a16:creationId xmlns:a16="http://schemas.microsoft.com/office/drawing/2014/main" id="{6EB2D0C0-42BC-B9F1-F3FF-7BCEDFE5682E}"/>
              </a:ext>
            </a:extLst>
          </p:cNvPr>
          <p:cNvPicPr>
            <a:picLocks noGrp="1" noChangeAspect="1"/>
          </p:cNvPicPr>
          <p:nvPr>
            <p:ph sz="quarter" idx="10"/>
          </p:nvPr>
        </p:nvPicPr>
        <p:blipFill>
          <a:blip r:embed="rId2"/>
          <a:stretch>
            <a:fillRect/>
          </a:stretch>
        </p:blipFill>
        <p:spPr>
          <a:xfrm>
            <a:off x="963077" y="1229753"/>
            <a:ext cx="10848957" cy="5126223"/>
          </a:xfrm>
        </p:spPr>
      </p:pic>
      <p:sp>
        <p:nvSpPr>
          <p:cNvPr id="7" name="TextBox 6">
            <a:hlinkClick r:id="rId3"/>
            <a:extLst>
              <a:ext uri="{FF2B5EF4-FFF2-40B4-BE49-F238E27FC236}">
                <a16:creationId xmlns:a16="http://schemas.microsoft.com/office/drawing/2014/main" id="{AC44B053-5874-6868-D82D-70CA85434F15}"/>
              </a:ext>
            </a:extLst>
          </p:cNvPr>
          <p:cNvSpPr txBox="1"/>
          <p:nvPr/>
        </p:nvSpPr>
        <p:spPr>
          <a:xfrm>
            <a:off x="1817594" y="6429360"/>
            <a:ext cx="9374841" cy="369332"/>
          </a:xfrm>
          <a:prstGeom prst="rect">
            <a:avLst/>
          </a:prstGeom>
          <a:noFill/>
        </p:spPr>
        <p:txBody>
          <a:bodyPr wrap="square">
            <a:spAutoFit/>
          </a:bodyPr>
          <a:lstStyle/>
          <a:p>
            <a:r>
              <a:rPr lang="en-IN" dirty="0">
                <a:solidFill>
                  <a:schemeClr val="bg1"/>
                </a:solidFill>
              </a:rPr>
              <a:t>https://skshohaib11-data-detectives-recommendation-dijael.streamlit.app/</a:t>
            </a:r>
          </a:p>
        </p:txBody>
      </p:sp>
    </p:spTree>
    <p:extLst>
      <p:ext uri="{BB962C8B-B14F-4D97-AF65-F5344CB8AC3E}">
        <p14:creationId xmlns:p14="http://schemas.microsoft.com/office/powerpoint/2010/main" val="27484397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AFF26-5C6F-8809-37AC-53E9CF9E4D13}"/>
              </a:ext>
            </a:extLst>
          </p:cNvPr>
          <p:cNvSpPr>
            <a:spLocks noGrp="1"/>
          </p:cNvSpPr>
          <p:nvPr>
            <p:ph type="title"/>
          </p:nvPr>
        </p:nvSpPr>
        <p:spPr/>
        <p:txBody>
          <a:bodyPr/>
          <a:lstStyle/>
          <a:p>
            <a:r>
              <a:rPr lang="en-IN" dirty="0"/>
              <a:t>Conclusion.</a:t>
            </a:r>
          </a:p>
        </p:txBody>
      </p:sp>
      <p:sp>
        <p:nvSpPr>
          <p:cNvPr id="3" name="Content Placeholder 2">
            <a:extLst>
              <a:ext uri="{FF2B5EF4-FFF2-40B4-BE49-F238E27FC236}">
                <a16:creationId xmlns:a16="http://schemas.microsoft.com/office/drawing/2014/main" id="{8A0E52B7-D107-1BD9-34B3-5CF45CAE0F05}"/>
              </a:ext>
            </a:extLst>
          </p:cNvPr>
          <p:cNvSpPr>
            <a:spLocks noGrp="1"/>
          </p:cNvSpPr>
          <p:nvPr>
            <p:ph sz="quarter" idx="10"/>
          </p:nvPr>
        </p:nvSpPr>
        <p:spPr>
          <a:xfrm>
            <a:off x="830262" y="1266824"/>
            <a:ext cx="10805925" cy="5178799"/>
          </a:xfrm>
        </p:spPr>
        <p:txBody>
          <a:bodyPr>
            <a:noAutofit/>
          </a:bodyPr>
          <a:lstStyle/>
          <a:p>
            <a:r>
              <a:rPr lang="en-IN" sz="2400" dirty="0"/>
              <a:t>In This project we have successfully been able to build a content-based recommendation model which will give news and blog posts recommendations to users based on their reading history.</a:t>
            </a:r>
          </a:p>
          <a:p>
            <a:r>
              <a:rPr lang="en-IN" sz="2400" dirty="0"/>
              <a:t>In the future we will be working on gathering more data and applying techniques like Word2vec embeddings and different metrics using cosine similarity, weighted similarity, and Jaccard similarity with the aim of improving the recommendations to users.</a:t>
            </a:r>
          </a:p>
        </p:txBody>
      </p:sp>
    </p:spTree>
    <p:extLst>
      <p:ext uri="{BB962C8B-B14F-4D97-AF65-F5344CB8AC3E}">
        <p14:creationId xmlns:p14="http://schemas.microsoft.com/office/powerpoint/2010/main" val="37926109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B784F4-7662-D45C-D325-40B9E0D97243}"/>
              </a:ext>
            </a:extLst>
          </p:cNvPr>
          <p:cNvSpPr>
            <a:spLocks noGrp="1"/>
          </p:cNvSpPr>
          <p:nvPr>
            <p:ph type="title"/>
          </p:nvPr>
        </p:nvSpPr>
        <p:spPr/>
        <p:txBody>
          <a:bodyPr/>
          <a:lstStyle/>
          <a:p>
            <a:r>
              <a:rPr lang="en-IN" dirty="0"/>
              <a:t>References.</a:t>
            </a:r>
          </a:p>
        </p:txBody>
      </p:sp>
      <p:sp>
        <p:nvSpPr>
          <p:cNvPr id="3" name="Content Placeholder 2">
            <a:extLst>
              <a:ext uri="{FF2B5EF4-FFF2-40B4-BE49-F238E27FC236}">
                <a16:creationId xmlns:a16="http://schemas.microsoft.com/office/drawing/2014/main" id="{BAC7AAA5-41EC-FC67-F1B6-0A1615536F04}"/>
              </a:ext>
            </a:extLst>
          </p:cNvPr>
          <p:cNvSpPr>
            <a:spLocks noGrp="1"/>
          </p:cNvSpPr>
          <p:nvPr>
            <p:ph sz="quarter" idx="10"/>
          </p:nvPr>
        </p:nvSpPr>
        <p:spPr/>
        <p:txBody>
          <a:bodyPr/>
          <a:lstStyle/>
          <a:p>
            <a:r>
              <a:rPr lang="en-IN" sz="2400" dirty="0"/>
              <a:t>Kaggle.com</a:t>
            </a:r>
          </a:p>
          <a:p>
            <a:r>
              <a:rPr lang="en-IN" sz="2400" dirty="0"/>
              <a:t>starkoverflow.com</a:t>
            </a:r>
          </a:p>
          <a:p>
            <a:r>
              <a:rPr lang="en-IN" sz="2400" dirty="0"/>
              <a:t>docs.streamlit.io/</a:t>
            </a:r>
          </a:p>
          <a:p>
            <a:pPr marL="0" indent="0">
              <a:buNone/>
            </a:pPr>
            <a:endParaRPr lang="en-IN" dirty="0"/>
          </a:p>
        </p:txBody>
      </p:sp>
    </p:spTree>
    <p:extLst>
      <p:ext uri="{BB962C8B-B14F-4D97-AF65-F5344CB8AC3E}">
        <p14:creationId xmlns:p14="http://schemas.microsoft.com/office/powerpoint/2010/main" val="36490555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35FEC8E-7DFB-95A4-812F-7C3FE1506825}"/>
              </a:ext>
            </a:extLst>
          </p:cNvPr>
          <p:cNvPicPr>
            <a:picLocks noChangeAspect="1"/>
          </p:cNvPicPr>
          <p:nvPr/>
        </p:nvPicPr>
        <p:blipFill>
          <a:blip r:embed="rId2"/>
          <a:stretch>
            <a:fillRect/>
          </a:stretch>
        </p:blipFill>
        <p:spPr>
          <a:xfrm>
            <a:off x="1639858" y="820271"/>
            <a:ext cx="8912284" cy="5217457"/>
          </a:xfrm>
          <a:prstGeom prst="rect">
            <a:avLst/>
          </a:prstGeom>
        </p:spPr>
      </p:pic>
    </p:spTree>
    <p:extLst>
      <p:ext uri="{BB962C8B-B14F-4D97-AF65-F5344CB8AC3E}">
        <p14:creationId xmlns:p14="http://schemas.microsoft.com/office/powerpoint/2010/main" val="1206985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Content Placeholder 17">
            <a:extLst>
              <a:ext uri="{FF2B5EF4-FFF2-40B4-BE49-F238E27FC236}">
                <a16:creationId xmlns:a16="http://schemas.microsoft.com/office/drawing/2014/main" id="{F451EBE7-64A3-7E40-8C33-3C01E8EBABD2}"/>
              </a:ext>
            </a:extLst>
          </p:cNvPr>
          <p:cNvSpPr>
            <a:spLocks noGrp="1"/>
          </p:cNvSpPr>
          <p:nvPr>
            <p:ph idx="4294967295"/>
          </p:nvPr>
        </p:nvSpPr>
        <p:spPr>
          <a:xfrm>
            <a:off x="830263" y="1266516"/>
            <a:ext cx="10532281" cy="1261531"/>
          </a:xfrm>
        </p:spPr>
        <p:txBody>
          <a:bodyPr/>
          <a:lstStyle/>
          <a:p>
            <a:r>
              <a:rPr lang="en-IN" altLang="ja-JP" dirty="0"/>
              <a:t>A recommendation system is a personalized guide that offers tailored suggestions using user data to suggest relevant choices based on their preferences, improving user experience.</a:t>
            </a:r>
            <a:endParaRPr lang="ja-JP" altLang="en-US" dirty="0"/>
          </a:p>
        </p:txBody>
      </p:sp>
      <p:sp>
        <p:nvSpPr>
          <p:cNvPr id="11" name="Title 10">
            <a:extLst>
              <a:ext uri="{FF2B5EF4-FFF2-40B4-BE49-F238E27FC236}">
                <a16:creationId xmlns:a16="http://schemas.microsoft.com/office/drawing/2014/main" id="{010FB232-4CB4-C34D-A688-C51B6E7CD2CF}"/>
              </a:ext>
            </a:extLst>
          </p:cNvPr>
          <p:cNvSpPr>
            <a:spLocks noGrp="1"/>
          </p:cNvSpPr>
          <p:nvPr>
            <p:ph type="title"/>
          </p:nvPr>
        </p:nvSpPr>
        <p:spPr>
          <a:xfrm>
            <a:off x="830269" y="168721"/>
            <a:ext cx="10523531" cy="583800"/>
          </a:xfrm>
        </p:spPr>
        <p:txBody>
          <a:bodyPr>
            <a:normAutofit/>
          </a:bodyPr>
          <a:lstStyle/>
          <a:p>
            <a:r>
              <a:rPr lang="en-US" dirty="0"/>
              <a:t>What is a </a:t>
            </a:r>
            <a:r>
              <a:rPr lang="en-US" sz="2800" dirty="0"/>
              <a:t>recommendation</a:t>
            </a:r>
            <a:r>
              <a:rPr lang="en-US" dirty="0"/>
              <a:t> system?</a:t>
            </a:r>
          </a:p>
        </p:txBody>
      </p:sp>
      <p:sp>
        <p:nvSpPr>
          <p:cNvPr id="2" name="Title 10">
            <a:extLst>
              <a:ext uri="{FF2B5EF4-FFF2-40B4-BE49-F238E27FC236}">
                <a16:creationId xmlns:a16="http://schemas.microsoft.com/office/drawing/2014/main" id="{519E78D9-D9A4-CCB6-04F7-6C9712F224D3}"/>
              </a:ext>
            </a:extLst>
          </p:cNvPr>
          <p:cNvSpPr txBox="1">
            <a:spLocks/>
          </p:cNvSpPr>
          <p:nvPr/>
        </p:nvSpPr>
        <p:spPr>
          <a:xfrm>
            <a:off x="830263" y="2936603"/>
            <a:ext cx="10523531" cy="5838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400" b="1" i="0" kern="1200" spc="150" baseline="0">
                <a:solidFill>
                  <a:schemeClr val="bg1"/>
                </a:solidFill>
                <a:latin typeface="+mj-lt"/>
                <a:ea typeface="MingLiU" panose="02020509000000000000" pitchFamily="49" charset="-120"/>
                <a:cs typeface="+mj-cs"/>
              </a:defRPr>
            </a:lvl1pPr>
          </a:lstStyle>
          <a:p>
            <a:r>
              <a:rPr lang="en-US" dirty="0"/>
              <a:t>Types of </a:t>
            </a:r>
            <a:r>
              <a:rPr lang="en-US" sz="2800" dirty="0"/>
              <a:t>recommendation</a:t>
            </a:r>
            <a:r>
              <a:rPr lang="en-US" dirty="0"/>
              <a:t> systems?</a:t>
            </a:r>
          </a:p>
        </p:txBody>
      </p:sp>
      <p:sp>
        <p:nvSpPr>
          <p:cNvPr id="3" name="Oval 22">
            <a:extLst>
              <a:ext uri="{FF2B5EF4-FFF2-40B4-BE49-F238E27FC236}">
                <a16:creationId xmlns:a16="http://schemas.microsoft.com/office/drawing/2014/main" id="{1F4B104F-45DF-AF89-16DB-91C42DF7AAD8}"/>
              </a:ext>
              <a:ext uri="{C183D7F6-B498-43B3-948B-1728B52AA6E4}">
                <adec:decorative xmlns:adec="http://schemas.microsoft.com/office/drawing/2017/decorative" val="1"/>
              </a:ext>
            </a:extLst>
          </p:cNvPr>
          <p:cNvSpPr/>
          <p:nvPr/>
        </p:nvSpPr>
        <p:spPr>
          <a:xfrm rot="16200000" flipH="1">
            <a:off x="1738218" y="2730294"/>
            <a:ext cx="186462" cy="1984869"/>
          </a:xfrm>
          <a:prstGeom prst="rect">
            <a:avLst/>
          </a:prstGeom>
          <a:gradFill>
            <a:gsLst>
              <a:gs pos="0">
                <a:schemeClr val="accent1"/>
              </a:gs>
              <a:gs pos="99000">
                <a:schemeClr val="accent1">
                  <a:alpha val="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Content Placeholder 17">
            <a:extLst>
              <a:ext uri="{FF2B5EF4-FFF2-40B4-BE49-F238E27FC236}">
                <a16:creationId xmlns:a16="http://schemas.microsoft.com/office/drawing/2014/main" id="{A3074D95-0382-248C-4CFC-504DE46568AF}"/>
              </a:ext>
            </a:extLst>
          </p:cNvPr>
          <p:cNvSpPr txBox="1">
            <a:spLocks/>
          </p:cNvSpPr>
          <p:nvPr/>
        </p:nvSpPr>
        <p:spPr>
          <a:xfrm>
            <a:off x="839013" y="3975537"/>
            <a:ext cx="10532281" cy="1896345"/>
          </a:xfrm>
          <a:prstGeom prst="rect">
            <a:avLst/>
          </a:prstGeom>
        </p:spPr>
        <p:txBody>
          <a:bodyPr vert="horz" lIns="91440" tIns="45720" rIns="91440" bIns="45720" rtlCol="0">
            <a:normAutofit/>
          </a:bodyPr>
          <a:lstStyle>
            <a:lvl1pPr marL="228600" indent="-228600" algn="l" defTabSz="914400" rtl="0" eaLnBrk="1" latinLnBrk="0" hangingPunct="1">
              <a:lnSpc>
                <a:spcPct val="150000"/>
              </a:lnSpc>
              <a:spcBef>
                <a:spcPts val="1500"/>
              </a:spcBef>
              <a:buClr>
                <a:schemeClr val="accent1"/>
              </a:buClr>
              <a:buFont typeface="Arial" panose="020B0604020202020204" pitchFamily="34" charset="0"/>
              <a:buChar char="•"/>
              <a:defRPr sz="1500" kern="1200" spc="150" baseline="0">
                <a:solidFill>
                  <a:schemeClr val="bg1"/>
                </a:solidFill>
                <a:latin typeface="+mn-lt"/>
                <a:ea typeface="+mn-ea"/>
                <a:cs typeface="+mn-cs"/>
              </a:defRPr>
            </a:lvl1pPr>
            <a:lvl2pPr marL="685800" indent="-228600" algn="l" defTabSz="914400" rtl="0" eaLnBrk="1" latinLnBrk="0" hangingPunct="1">
              <a:lnSpc>
                <a:spcPct val="150000"/>
              </a:lnSpc>
              <a:spcBef>
                <a:spcPts val="1500"/>
              </a:spcBef>
              <a:buClr>
                <a:schemeClr val="accent1"/>
              </a:buClr>
              <a:buFont typeface="Arial" panose="020B0604020202020204" pitchFamily="34" charset="0"/>
              <a:buChar char="•"/>
              <a:defRPr sz="1500" kern="1200" spc="150" baseline="0">
                <a:solidFill>
                  <a:schemeClr val="bg1"/>
                </a:solidFill>
                <a:latin typeface="+mn-lt"/>
                <a:ea typeface="+mn-ea"/>
                <a:cs typeface="+mn-cs"/>
              </a:defRPr>
            </a:lvl2pPr>
            <a:lvl3pPr marL="1143000" indent="-228600" algn="l" defTabSz="914400" rtl="0" eaLnBrk="1" latinLnBrk="0" hangingPunct="1">
              <a:lnSpc>
                <a:spcPct val="150000"/>
              </a:lnSpc>
              <a:spcBef>
                <a:spcPts val="1500"/>
              </a:spcBef>
              <a:buClr>
                <a:schemeClr val="accent1"/>
              </a:buClr>
              <a:buFont typeface="Arial" panose="020B0604020202020204" pitchFamily="34" charset="0"/>
              <a:buChar char="•"/>
              <a:defRPr sz="1500" kern="1200" spc="150" baseline="0">
                <a:solidFill>
                  <a:schemeClr val="bg1"/>
                </a:solidFill>
                <a:latin typeface="+mn-lt"/>
                <a:ea typeface="+mn-ea"/>
                <a:cs typeface="+mn-cs"/>
              </a:defRPr>
            </a:lvl3pPr>
            <a:lvl4pPr marL="1600200" indent="-228600" algn="l" defTabSz="914400" rtl="0" eaLnBrk="1" latinLnBrk="0" hangingPunct="1">
              <a:lnSpc>
                <a:spcPct val="150000"/>
              </a:lnSpc>
              <a:spcBef>
                <a:spcPts val="1500"/>
              </a:spcBef>
              <a:buClr>
                <a:schemeClr val="accent1"/>
              </a:buClr>
              <a:buFont typeface="Arial" panose="020B0604020202020204" pitchFamily="34" charset="0"/>
              <a:buChar char="•"/>
              <a:defRPr sz="1500" kern="1200" spc="150" baseline="0">
                <a:solidFill>
                  <a:schemeClr val="bg1"/>
                </a:solidFill>
                <a:latin typeface="+mn-lt"/>
                <a:ea typeface="+mn-ea"/>
                <a:cs typeface="+mn-cs"/>
              </a:defRPr>
            </a:lvl4pPr>
            <a:lvl5pPr marL="2057400" indent="-228600" algn="l" defTabSz="914400" rtl="0" eaLnBrk="1" latinLnBrk="0" hangingPunct="1">
              <a:lnSpc>
                <a:spcPct val="150000"/>
              </a:lnSpc>
              <a:spcBef>
                <a:spcPts val="1500"/>
              </a:spcBef>
              <a:buClr>
                <a:schemeClr val="accent1"/>
              </a:buClr>
              <a:buFont typeface="Arial" panose="020B0604020202020204" pitchFamily="34" charset="0"/>
              <a:buChar char="•"/>
              <a:defRPr sz="1500" kern="1200" spc="150" baseline="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pPr>
            <a:r>
              <a:rPr lang="en-IN" altLang="ja-JP" dirty="0"/>
              <a:t>Popularity-Based Recommendation Systems.</a:t>
            </a:r>
          </a:p>
          <a:p>
            <a:pPr>
              <a:lnSpc>
                <a:spcPct val="120000"/>
              </a:lnSpc>
            </a:pPr>
            <a:r>
              <a:rPr lang="en-IN" altLang="ja-JP" dirty="0"/>
              <a:t>Classification-Based Recommendation Systems.</a:t>
            </a:r>
          </a:p>
          <a:p>
            <a:pPr>
              <a:lnSpc>
                <a:spcPct val="120000"/>
              </a:lnSpc>
            </a:pPr>
            <a:r>
              <a:rPr lang="en-IN" altLang="ja-JP" dirty="0"/>
              <a:t>Content-Based Recommendation Systems.</a:t>
            </a:r>
          </a:p>
          <a:p>
            <a:pPr>
              <a:lnSpc>
                <a:spcPct val="120000"/>
              </a:lnSpc>
            </a:pPr>
            <a:r>
              <a:rPr lang="en-IN" altLang="ja-JP" dirty="0"/>
              <a:t>Collaborative Filtering.</a:t>
            </a:r>
          </a:p>
          <a:p>
            <a:pPr>
              <a:lnSpc>
                <a:spcPct val="120000"/>
              </a:lnSpc>
            </a:pPr>
            <a:endParaRPr lang="ja-JP" altLang="en-US" dirty="0"/>
          </a:p>
        </p:txBody>
      </p:sp>
    </p:spTree>
    <p:extLst>
      <p:ext uri="{BB962C8B-B14F-4D97-AF65-F5344CB8AC3E}">
        <p14:creationId xmlns:p14="http://schemas.microsoft.com/office/powerpoint/2010/main" val="20379365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Content Placeholder 17">
            <a:extLst>
              <a:ext uri="{FF2B5EF4-FFF2-40B4-BE49-F238E27FC236}">
                <a16:creationId xmlns:a16="http://schemas.microsoft.com/office/drawing/2014/main" id="{F451EBE7-64A3-7E40-8C33-3C01E8EBABD2}"/>
              </a:ext>
            </a:extLst>
          </p:cNvPr>
          <p:cNvSpPr>
            <a:spLocks noGrp="1"/>
          </p:cNvSpPr>
          <p:nvPr>
            <p:ph idx="4294967295"/>
          </p:nvPr>
        </p:nvSpPr>
        <p:spPr>
          <a:xfrm>
            <a:off x="830263" y="1266516"/>
            <a:ext cx="5553074" cy="4495765"/>
          </a:xfrm>
        </p:spPr>
        <p:txBody>
          <a:bodyPr>
            <a:normAutofit/>
          </a:bodyPr>
          <a:lstStyle/>
          <a:p>
            <a:r>
              <a:rPr lang="en-US" b="1" dirty="0"/>
              <a:t>Our focus area is Content-Based recommendation as </a:t>
            </a:r>
            <a:r>
              <a:rPr lang="en-US" b="1" dirty="0">
                <a:solidFill>
                  <a:srgbClr val="E6EDF3"/>
                </a:solidFill>
                <a:latin typeface="Meiryo UI (Body)"/>
              </a:rPr>
              <a:t>i</a:t>
            </a:r>
            <a:r>
              <a:rPr lang="en-US" b="1" i="0" dirty="0">
                <a:solidFill>
                  <a:srgbClr val="E6EDF3"/>
                </a:solidFill>
                <a:effectLst/>
                <a:latin typeface="Meiryo UI (Body)"/>
              </a:rPr>
              <a:t>t works on the similarity between different contents of different users.</a:t>
            </a:r>
          </a:p>
          <a:p>
            <a:r>
              <a:rPr lang="en-US" b="1" i="0" dirty="0">
                <a:solidFill>
                  <a:srgbClr val="E6EDF3"/>
                </a:solidFill>
                <a:effectLst/>
                <a:latin typeface="Meiryo UI (Body)"/>
              </a:rPr>
              <a:t>The system will give more efficient recommendations if we have a large volume of information about users and the contents of user’s interests.</a:t>
            </a:r>
          </a:p>
          <a:p>
            <a:endParaRPr lang="en-US" dirty="0"/>
          </a:p>
        </p:txBody>
      </p:sp>
      <p:sp>
        <p:nvSpPr>
          <p:cNvPr id="11" name="Title 10">
            <a:extLst>
              <a:ext uri="{FF2B5EF4-FFF2-40B4-BE49-F238E27FC236}">
                <a16:creationId xmlns:a16="http://schemas.microsoft.com/office/drawing/2014/main" id="{010FB232-4CB4-C34D-A688-C51B6E7CD2CF}"/>
              </a:ext>
            </a:extLst>
          </p:cNvPr>
          <p:cNvSpPr>
            <a:spLocks noGrp="1"/>
          </p:cNvSpPr>
          <p:nvPr>
            <p:ph type="title"/>
          </p:nvPr>
        </p:nvSpPr>
        <p:spPr/>
        <p:txBody>
          <a:bodyPr/>
          <a:lstStyle/>
          <a:p>
            <a:r>
              <a:rPr lang="en-US" dirty="0"/>
              <a:t>What are we going to focus on? </a:t>
            </a:r>
          </a:p>
        </p:txBody>
      </p:sp>
      <p:pic>
        <p:nvPicPr>
          <p:cNvPr id="29" name="Picture Placeholder 28">
            <a:extLst>
              <a:ext uri="{FF2B5EF4-FFF2-40B4-BE49-F238E27FC236}">
                <a16:creationId xmlns:a16="http://schemas.microsoft.com/office/drawing/2014/main" id="{4030AF8A-8228-F343-BEC1-75F9E008905F}"/>
              </a:ext>
              <a:ext uri="{C183D7F6-B498-43B3-948B-1728B52AA6E4}">
                <adec:decorative xmlns:adec="http://schemas.microsoft.com/office/drawing/2017/decorative" val="1"/>
              </a:ext>
            </a:extLst>
          </p:cNvPr>
          <p:cNvPicPr>
            <a:picLocks noGrp="1" noChangeAspect="1"/>
          </p:cNvPicPr>
          <p:nvPr>
            <p:ph type="pic" sz="quarter" idx="14"/>
          </p:nvPr>
        </p:nvPicPr>
        <p:blipFill>
          <a:blip r:embed="rId3" cstate="screen">
            <a:extLst>
              <a:ext uri="{28A0092B-C50C-407E-A947-70E740481C1C}">
                <a14:useLocalDpi xmlns:a14="http://schemas.microsoft.com/office/drawing/2010/main"/>
              </a:ext>
            </a:extLst>
          </a:blip>
          <a:srcRect/>
          <a:stretch>
            <a:fillRect/>
          </a:stretch>
        </p:blipFill>
        <p:spPr/>
      </p:pic>
      <p:pic>
        <p:nvPicPr>
          <p:cNvPr id="4" name="Picture 3">
            <a:extLst>
              <a:ext uri="{FF2B5EF4-FFF2-40B4-BE49-F238E27FC236}">
                <a16:creationId xmlns:a16="http://schemas.microsoft.com/office/drawing/2014/main" id="{9272B148-7CC7-282F-0B99-5DACD278C976}"/>
              </a:ext>
            </a:extLst>
          </p:cNvPr>
          <p:cNvPicPr>
            <a:picLocks noChangeAspect="1"/>
          </p:cNvPicPr>
          <p:nvPr/>
        </p:nvPicPr>
        <p:blipFill>
          <a:blip r:embed="rId4"/>
          <a:stretch>
            <a:fillRect/>
          </a:stretch>
        </p:blipFill>
        <p:spPr>
          <a:xfrm>
            <a:off x="7637383" y="660520"/>
            <a:ext cx="3820058" cy="4592798"/>
          </a:xfrm>
          <a:prstGeom prst="rect">
            <a:avLst/>
          </a:prstGeom>
        </p:spPr>
      </p:pic>
    </p:spTree>
    <p:extLst>
      <p:ext uri="{BB962C8B-B14F-4D97-AF65-F5344CB8AC3E}">
        <p14:creationId xmlns:p14="http://schemas.microsoft.com/office/powerpoint/2010/main" val="3283548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25" descr="A picture containing cable, connector, red">
            <a:extLst>
              <a:ext uri="{FF2B5EF4-FFF2-40B4-BE49-F238E27FC236}">
                <a16:creationId xmlns:a16="http://schemas.microsoft.com/office/drawing/2014/main" id="{62BA7BC3-92EE-1A48-9C9C-3DB49A92B738}"/>
              </a:ext>
            </a:extLst>
          </p:cNvPr>
          <p:cNvPicPr>
            <a:picLocks noGrp="1" noChangeAspect="1"/>
          </p:cNvPicPr>
          <p:nvPr>
            <p:ph type="pic" sz="quarter" idx="15"/>
          </p:nvPr>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solidFill>
            <a:schemeClr val="bg1"/>
          </a:solidFill>
        </p:spPr>
      </p:pic>
      <p:pic>
        <p:nvPicPr>
          <p:cNvPr id="9" name="Picture 8">
            <a:extLst>
              <a:ext uri="{FF2B5EF4-FFF2-40B4-BE49-F238E27FC236}">
                <a16:creationId xmlns:a16="http://schemas.microsoft.com/office/drawing/2014/main" id="{B2DE8458-290E-F74E-88EF-CC9B0D6267A1}"/>
              </a:ext>
              <a:ext uri="{C183D7F6-B498-43B3-948B-1728B52AA6E4}">
                <adec:decorative xmlns:adec="http://schemas.microsoft.com/office/drawing/2017/decorative" val="1"/>
              </a:ext>
            </a:extLst>
          </p:cNvPr>
          <p:cNvPicPr>
            <a:picLocks noChangeAspect="1"/>
          </p:cNvPicPr>
          <p:nvPr/>
        </p:nvPicPr>
        <p:blipFill rotWithShape="1">
          <a:blip r:embed="rId3" cstate="screen">
            <a:alphaModFix amt="10000"/>
            <a:extLst>
              <a:ext uri="{28A0092B-C50C-407E-A947-70E740481C1C}">
                <a14:useLocalDpi xmlns:a14="http://schemas.microsoft.com/office/drawing/2010/main"/>
              </a:ext>
            </a:extLst>
          </a:blip>
          <a:srcRect r="-5"/>
          <a:stretch/>
        </p:blipFill>
        <p:spPr>
          <a:xfrm>
            <a:off x="3396176" y="-26869"/>
            <a:ext cx="8795824" cy="6884869"/>
          </a:xfrm>
          <a:prstGeom prst="rect">
            <a:avLst/>
          </a:prstGeom>
          <a:solidFill>
            <a:schemeClr val="tx1"/>
          </a:solidFill>
        </p:spPr>
      </p:pic>
      <p:sp>
        <p:nvSpPr>
          <p:cNvPr id="12" name="Oval 22">
            <a:extLst>
              <a:ext uri="{FF2B5EF4-FFF2-40B4-BE49-F238E27FC236}">
                <a16:creationId xmlns:a16="http://schemas.microsoft.com/office/drawing/2014/main" id="{B41DA7E1-048D-BF4A-8246-F0AB8C7885A8}"/>
              </a:ext>
              <a:ext uri="{C183D7F6-B498-43B3-948B-1728B52AA6E4}">
                <adec:decorative xmlns:adec="http://schemas.microsoft.com/office/drawing/2017/decorative" val="1"/>
              </a:ext>
            </a:extLst>
          </p:cNvPr>
          <p:cNvSpPr/>
          <p:nvPr/>
        </p:nvSpPr>
        <p:spPr>
          <a:xfrm rot="16200000" flipH="1">
            <a:off x="4533601" y="301962"/>
            <a:ext cx="186122" cy="1791194"/>
          </a:xfrm>
          <a:prstGeom prst="rect">
            <a:avLst/>
          </a:prstGeom>
          <a:gradFill>
            <a:gsLst>
              <a:gs pos="0">
                <a:schemeClr val="accent1"/>
              </a:gs>
              <a:gs pos="99000">
                <a:schemeClr val="accent1">
                  <a:alpha val="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Content Placeholder 17">
            <a:extLst>
              <a:ext uri="{FF2B5EF4-FFF2-40B4-BE49-F238E27FC236}">
                <a16:creationId xmlns:a16="http://schemas.microsoft.com/office/drawing/2014/main" id="{F451EBE7-64A3-7E40-8C33-3C01E8EBABD2}"/>
              </a:ext>
            </a:extLst>
          </p:cNvPr>
          <p:cNvSpPr>
            <a:spLocks noGrp="1"/>
          </p:cNvSpPr>
          <p:nvPr>
            <p:ph idx="4294967295"/>
          </p:nvPr>
        </p:nvSpPr>
        <p:spPr>
          <a:xfrm>
            <a:off x="3731063" y="1595384"/>
            <a:ext cx="8012701" cy="4957849"/>
          </a:xfrm>
        </p:spPr>
        <p:txBody>
          <a:bodyPr>
            <a:normAutofit/>
          </a:bodyPr>
          <a:lstStyle/>
          <a:p>
            <a:r>
              <a:rPr lang="en-US" sz="2400" b="0" i="0" u="none" strike="noStrike" baseline="0" dirty="0">
                <a:solidFill>
                  <a:schemeClr val="accent6"/>
                </a:solidFill>
                <a:latin typeface="Meiryo UI (Body)"/>
              </a:rPr>
              <a:t>The aim of our project is to design a recommendation system that can suggest personalized news articles or blog posts to users based on their reading history and interests. </a:t>
            </a:r>
          </a:p>
          <a:p>
            <a:r>
              <a:rPr lang="en-US" sz="2400" b="0" i="0" u="none" strike="noStrike" baseline="0" dirty="0">
                <a:solidFill>
                  <a:schemeClr val="accent6"/>
                </a:solidFill>
                <a:latin typeface="Meiryo UI (Body)"/>
              </a:rPr>
              <a:t>The system should be able to learn and adapt to the user’s preferences over time and provide relevant and engaging content. </a:t>
            </a:r>
          </a:p>
          <a:p>
            <a:pPr marL="0" indent="0">
              <a:buNone/>
            </a:pPr>
            <a:endParaRPr lang="en-US" sz="1800" b="0" i="0" u="none" strike="noStrike" baseline="0" dirty="0">
              <a:solidFill>
                <a:schemeClr val="accent6"/>
              </a:solidFill>
              <a:latin typeface="Meiryo UI (Body)"/>
            </a:endParaRPr>
          </a:p>
          <a:p>
            <a:endParaRPr lang="ja-JP" altLang="en-US" dirty="0">
              <a:solidFill>
                <a:schemeClr val="accent6"/>
              </a:solidFill>
              <a:latin typeface="Meiryo UI (Body)"/>
            </a:endParaRPr>
          </a:p>
        </p:txBody>
      </p:sp>
      <p:sp>
        <p:nvSpPr>
          <p:cNvPr id="11" name="Title 10">
            <a:extLst>
              <a:ext uri="{FF2B5EF4-FFF2-40B4-BE49-F238E27FC236}">
                <a16:creationId xmlns:a16="http://schemas.microsoft.com/office/drawing/2014/main" id="{010FB232-4CB4-C34D-A688-C51B6E7CD2CF}"/>
              </a:ext>
            </a:extLst>
          </p:cNvPr>
          <p:cNvSpPr>
            <a:spLocks noGrp="1"/>
          </p:cNvSpPr>
          <p:nvPr>
            <p:ph type="title"/>
          </p:nvPr>
        </p:nvSpPr>
        <p:spPr>
          <a:xfrm>
            <a:off x="3623074" y="304766"/>
            <a:ext cx="7708314" cy="583800"/>
          </a:xfrm>
        </p:spPr>
        <p:txBody>
          <a:bodyPr/>
          <a:lstStyle/>
          <a:p>
            <a:r>
              <a:rPr lang="en-US" dirty="0"/>
              <a:t>Aim of our project and its Significance.</a:t>
            </a:r>
          </a:p>
        </p:txBody>
      </p:sp>
    </p:spTree>
    <p:extLst>
      <p:ext uri="{BB962C8B-B14F-4D97-AF65-F5344CB8AC3E}">
        <p14:creationId xmlns:p14="http://schemas.microsoft.com/office/powerpoint/2010/main" val="94044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20">
            <a:extLst>
              <a:ext uri="{FF2B5EF4-FFF2-40B4-BE49-F238E27FC236}">
                <a16:creationId xmlns:a16="http://schemas.microsoft.com/office/drawing/2014/main" id="{2627AE97-340B-E245-B9C6-A4E8743E1340}"/>
              </a:ext>
            </a:extLst>
          </p:cNvPr>
          <p:cNvSpPr>
            <a:spLocks noGrp="1"/>
          </p:cNvSpPr>
          <p:nvPr>
            <p:ph type="title"/>
          </p:nvPr>
        </p:nvSpPr>
        <p:spPr/>
        <p:txBody>
          <a:bodyPr/>
          <a:lstStyle/>
          <a:p>
            <a:r>
              <a:rPr lang="en-US" altLang="ja-JP" dirty="0"/>
              <a:t>Data Collection and Preprocessing.</a:t>
            </a:r>
          </a:p>
        </p:txBody>
      </p:sp>
      <p:sp>
        <p:nvSpPr>
          <p:cNvPr id="16" name="Content Placeholder 15">
            <a:extLst>
              <a:ext uri="{FF2B5EF4-FFF2-40B4-BE49-F238E27FC236}">
                <a16:creationId xmlns:a16="http://schemas.microsoft.com/office/drawing/2014/main" id="{3017211D-9C44-B641-A078-4EA6FEE3BBF9}"/>
              </a:ext>
            </a:extLst>
          </p:cNvPr>
          <p:cNvSpPr>
            <a:spLocks noGrp="1"/>
          </p:cNvSpPr>
          <p:nvPr>
            <p:ph sz="half" idx="4294967295"/>
          </p:nvPr>
        </p:nvSpPr>
        <p:spPr>
          <a:xfrm>
            <a:off x="838201" y="2474615"/>
            <a:ext cx="4585854" cy="3093953"/>
          </a:xfrm>
        </p:spPr>
        <p:txBody>
          <a:bodyPr>
            <a:normAutofit lnSpcReduction="10000"/>
          </a:bodyPr>
          <a:lstStyle/>
          <a:p>
            <a:r>
              <a:rPr lang="en-US" sz="2000" dirty="0"/>
              <a:t>We have collected the data from Kaggle as we found that the data has more relevant features and a good amount of data which will help our model to understand better.</a:t>
            </a:r>
          </a:p>
          <a:p>
            <a:endParaRPr lang="ja-JP" altLang="en-US" dirty="0"/>
          </a:p>
        </p:txBody>
      </p:sp>
      <p:sp>
        <p:nvSpPr>
          <p:cNvPr id="15" name="Text Placeholder 14">
            <a:extLst>
              <a:ext uri="{FF2B5EF4-FFF2-40B4-BE49-F238E27FC236}">
                <a16:creationId xmlns:a16="http://schemas.microsoft.com/office/drawing/2014/main" id="{919ADAFC-DC1D-4249-B968-F885B35940C9}"/>
              </a:ext>
            </a:extLst>
          </p:cNvPr>
          <p:cNvSpPr>
            <a:spLocks noGrp="1"/>
          </p:cNvSpPr>
          <p:nvPr>
            <p:ph type="body" idx="1"/>
          </p:nvPr>
        </p:nvSpPr>
        <p:spPr/>
        <p:txBody>
          <a:bodyPr>
            <a:normAutofit/>
          </a:bodyPr>
          <a:lstStyle/>
          <a:p>
            <a:pPr algn="ctr"/>
            <a:r>
              <a:rPr lang="en-US" sz="2400" dirty="0"/>
              <a:t>Data Collection.</a:t>
            </a:r>
          </a:p>
        </p:txBody>
      </p:sp>
      <p:sp>
        <p:nvSpPr>
          <p:cNvPr id="27" name="Content Placeholder 26">
            <a:extLst>
              <a:ext uri="{FF2B5EF4-FFF2-40B4-BE49-F238E27FC236}">
                <a16:creationId xmlns:a16="http://schemas.microsoft.com/office/drawing/2014/main" id="{78F30852-7324-B342-92E6-181AD0A5705C}"/>
              </a:ext>
            </a:extLst>
          </p:cNvPr>
          <p:cNvSpPr>
            <a:spLocks noGrp="1"/>
          </p:cNvSpPr>
          <p:nvPr>
            <p:ph sz="half" idx="4294967295"/>
          </p:nvPr>
        </p:nvSpPr>
        <p:spPr>
          <a:xfrm>
            <a:off x="6932749" y="2474615"/>
            <a:ext cx="4585854" cy="3029713"/>
          </a:xfrm>
        </p:spPr>
        <p:txBody>
          <a:bodyPr>
            <a:normAutofit/>
          </a:bodyPr>
          <a:lstStyle/>
          <a:p>
            <a:r>
              <a:rPr lang="en-US" sz="2000" dirty="0"/>
              <a:t>Null values treatment.</a:t>
            </a:r>
          </a:p>
          <a:p>
            <a:r>
              <a:rPr lang="en-US" sz="2000" dirty="0"/>
              <a:t>To check for duplicate data and its treatment.</a:t>
            </a:r>
          </a:p>
          <a:p>
            <a:r>
              <a:rPr lang="en-US" sz="2000" dirty="0"/>
              <a:t>Feature </a:t>
            </a:r>
            <a:r>
              <a:rPr lang="en-US" sz="2000" dirty="0" err="1"/>
              <a:t>Importances</a:t>
            </a:r>
            <a:r>
              <a:rPr lang="en-US" sz="2000" dirty="0"/>
              <a:t>.</a:t>
            </a:r>
          </a:p>
          <a:p>
            <a:pPr marL="0" indent="0">
              <a:buNone/>
            </a:pPr>
            <a:endParaRPr lang="en-US" dirty="0"/>
          </a:p>
        </p:txBody>
      </p:sp>
      <p:sp>
        <p:nvSpPr>
          <p:cNvPr id="28" name="Text Placeholder 27">
            <a:extLst>
              <a:ext uri="{FF2B5EF4-FFF2-40B4-BE49-F238E27FC236}">
                <a16:creationId xmlns:a16="http://schemas.microsoft.com/office/drawing/2014/main" id="{81ECBBB6-1140-7745-B57A-8FE68E837E23}"/>
              </a:ext>
            </a:extLst>
          </p:cNvPr>
          <p:cNvSpPr>
            <a:spLocks noGrp="1"/>
          </p:cNvSpPr>
          <p:nvPr>
            <p:ph type="body" idx="11"/>
          </p:nvPr>
        </p:nvSpPr>
        <p:spPr/>
        <p:txBody>
          <a:bodyPr>
            <a:normAutofit/>
          </a:bodyPr>
          <a:lstStyle/>
          <a:p>
            <a:pPr algn="ctr"/>
            <a:r>
              <a:rPr lang="en-US" sz="2400" dirty="0"/>
              <a:t>Data Preprocessing.</a:t>
            </a:r>
          </a:p>
        </p:txBody>
      </p:sp>
    </p:spTree>
    <p:extLst>
      <p:ext uri="{BB962C8B-B14F-4D97-AF65-F5344CB8AC3E}">
        <p14:creationId xmlns:p14="http://schemas.microsoft.com/office/powerpoint/2010/main" val="20769619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CB6C32-A61A-4511-A893-C906C3EB842B}"/>
              </a:ext>
            </a:extLst>
          </p:cNvPr>
          <p:cNvSpPr>
            <a:spLocks noGrp="1"/>
          </p:cNvSpPr>
          <p:nvPr>
            <p:ph type="title"/>
          </p:nvPr>
        </p:nvSpPr>
        <p:spPr/>
        <p:txBody>
          <a:bodyPr/>
          <a:lstStyle/>
          <a:p>
            <a:r>
              <a:rPr lang="en-US" dirty="0"/>
              <a:t>Exploratory Data Analysis.</a:t>
            </a:r>
          </a:p>
        </p:txBody>
      </p:sp>
      <p:pic>
        <p:nvPicPr>
          <p:cNvPr id="7" name="Picture 6">
            <a:extLst>
              <a:ext uri="{FF2B5EF4-FFF2-40B4-BE49-F238E27FC236}">
                <a16:creationId xmlns:a16="http://schemas.microsoft.com/office/drawing/2014/main" id="{355C92E5-779C-1A64-E050-A4D4A82C9D33}"/>
              </a:ext>
            </a:extLst>
          </p:cNvPr>
          <p:cNvPicPr>
            <a:picLocks noChangeAspect="1"/>
          </p:cNvPicPr>
          <p:nvPr/>
        </p:nvPicPr>
        <p:blipFill>
          <a:blip r:embed="rId3"/>
          <a:stretch>
            <a:fillRect/>
          </a:stretch>
        </p:blipFill>
        <p:spPr>
          <a:xfrm>
            <a:off x="830269" y="1255059"/>
            <a:ext cx="7282790" cy="4706470"/>
          </a:xfrm>
          <a:prstGeom prst="rect">
            <a:avLst/>
          </a:prstGeom>
        </p:spPr>
      </p:pic>
      <p:sp>
        <p:nvSpPr>
          <p:cNvPr id="4" name="Content Placeholder 26">
            <a:extLst>
              <a:ext uri="{FF2B5EF4-FFF2-40B4-BE49-F238E27FC236}">
                <a16:creationId xmlns:a16="http://schemas.microsoft.com/office/drawing/2014/main" id="{26129043-CFD5-32CC-1A2C-634CD4C9EC5A}"/>
              </a:ext>
            </a:extLst>
          </p:cNvPr>
          <p:cNvSpPr txBox="1">
            <a:spLocks/>
          </p:cNvSpPr>
          <p:nvPr/>
        </p:nvSpPr>
        <p:spPr>
          <a:xfrm>
            <a:off x="8456748" y="1716724"/>
            <a:ext cx="3735252" cy="1627111"/>
          </a:xfrm>
          <a:prstGeom prst="rect">
            <a:avLst/>
          </a:prstGeom>
        </p:spPr>
        <p:txBody>
          <a:bodyPr vert="horz" lIns="91440" tIns="45720" rIns="91440" bIns="45720" rtlCol="0">
            <a:normAutofit/>
          </a:bodyPr>
          <a:lstStyle>
            <a:lvl1pPr marL="228600" indent="-228600" algn="l" defTabSz="914400" rtl="0" eaLnBrk="1" latinLnBrk="0" hangingPunct="1">
              <a:lnSpc>
                <a:spcPct val="150000"/>
              </a:lnSpc>
              <a:spcBef>
                <a:spcPts val="1500"/>
              </a:spcBef>
              <a:buClr>
                <a:schemeClr val="accent1"/>
              </a:buClr>
              <a:buFont typeface="Arial" panose="020B0604020202020204" pitchFamily="34" charset="0"/>
              <a:buChar char="•"/>
              <a:defRPr sz="1500" kern="1200" spc="150" baseline="0">
                <a:solidFill>
                  <a:schemeClr val="bg1"/>
                </a:solidFill>
                <a:latin typeface="+mn-lt"/>
                <a:ea typeface="+mn-ea"/>
                <a:cs typeface="+mn-cs"/>
              </a:defRPr>
            </a:lvl1pPr>
            <a:lvl2pPr marL="685800" indent="-228600" algn="l" defTabSz="914400" rtl="0" eaLnBrk="1" latinLnBrk="0" hangingPunct="1">
              <a:lnSpc>
                <a:spcPct val="150000"/>
              </a:lnSpc>
              <a:spcBef>
                <a:spcPts val="1500"/>
              </a:spcBef>
              <a:buClr>
                <a:schemeClr val="accent1"/>
              </a:buClr>
              <a:buFont typeface="Arial" panose="020B0604020202020204" pitchFamily="34" charset="0"/>
              <a:buChar char="•"/>
              <a:defRPr sz="1500" kern="1200" spc="150" baseline="0">
                <a:solidFill>
                  <a:schemeClr val="bg1"/>
                </a:solidFill>
                <a:latin typeface="+mn-lt"/>
                <a:ea typeface="+mn-ea"/>
                <a:cs typeface="+mn-cs"/>
              </a:defRPr>
            </a:lvl2pPr>
            <a:lvl3pPr marL="1143000" indent="-228600" algn="l" defTabSz="914400" rtl="0" eaLnBrk="1" latinLnBrk="0" hangingPunct="1">
              <a:lnSpc>
                <a:spcPct val="150000"/>
              </a:lnSpc>
              <a:spcBef>
                <a:spcPts val="1500"/>
              </a:spcBef>
              <a:buClr>
                <a:schemeClr val="accent1"/>
              </a:buClr>
              <a:buFont typeface="Arial" panose="020B0604020202020204" pitchFamily="34" charset="0"/>
              <a:buChar char="•"/>
              <a:defRPr sz="1500" kern="1200" spc="150" baseline="0">
                <a:solidFill>
                  <a:schemeClr val="bg1"/>
                </a:solidFill>
                <a:latin typeface="+mn-lt"/>
                <a:ea typeface="+mn-ea"/>
                <a:cs typeface="+mn-cs"/>
              </a:defRPr>
            </a:lvl3pPr>
            <a:lvl4pPr marL="1600200" indent="-228600" algn="l" defTabSz="914400" rtl="0" eaLnBrk="1" latinLnBrk="0" hangingPunct="1">
              <a:lnSpc>
                <a:spcPct val="150000"/>
              </a:lnSpc>
              <a:spcBef>
                <a:spcPts val="1500"/>
              </a:spcBef>
              <a:buClr>
                <a:schemeClr val="accent1"/>
              </a:buClr>
              <a:buFont typeface="Arial" panose="020B0604020202020204" pitchFamily="34" charset="0"/>
              <a:buChar char="•"/>
              <a:defRPr sz="1500" kern="1200" spc="150" baseline="0">
                <a:solidFill>
                  <a:schemeClr val="bg1"/>
                </a:solidFill>
                <a:latin typeface="+mn-lt"/>
                <a:ea typeface="+mn-ea"/>
                <a:cs typeface="+mn-cs"/>
              </a:defRPr>
            </a:lvl4pPr>
            <a:lvl5pPr marL="2057400" indent="-228600" algn="l" defTabSz="914400" rtl="0" eaLnBrk="1" latinLnBrk="0" hangingPunct="1">
              <a:lnSpc>
                <a:spcPct val="150000"/>
              </a:lnSpc>
              <a:spcBef>
                <a:spcPts val="1500"/>
              </a:spcBef>
              <a:buClr>
                <a:schemeClr val="accent1"/>
              </a:buClr>
              <a:buFont typeface="Arial" panose="020B0604020202020204" pitchFamily="34" charset="0"/>
              <a:buChar char="•"/>
              <a:defRPr sz="1500" kern="1200" spc="150" baseline="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Politics.</a:t>
            </a:r>
          </a:p>
          <a:p>
            <a:r>
              <a:rPr lang="en-US" dirty="0"/>
              <a:t>Wellness.</a:t>
            </a:r>
          </a:p>
          <a:p>
            <a:r>
              <a:rPr lang="en-US" dirty="0"/>
              <a:t>Entertainment.</a:t>
            </a:r>
          </a:p>
          <a:p>
            <a:pPr marL="0" indent="0">
              <a:buFont typeface="Arial" panose="020B0604020202020204" pitchFamily="34" charset="0"/>
              <a:buNone/>
            </a:pPr>
            <a:endParaRPr lang="en-US" dirty="0"/>
          </a:p>
        </p:txBody>
      </p:sp>
      <p:sp>
        <p:nvSpPr>
          <p:cNvPr id="5" name="Content Placeholder 26">
            <a:extLst>
              <a:ext uri="{FF2B5EF4-FFF2-40B4-BE49-F238E27FC236}">
                <a16:creationId xmlns:a16="http://schemas.microsoft.com/office/drawing/2014/main" id="{6552E7D0-4E20-B589-824E-99D4D6035023}"/>
              </a:ext>
            </a:extLst>
          </p:cNvPr>
          <p:cNvSpPr txBox="1">
            <a:spLocks/>
          </p:cNvSpPr>
          <p:nvPr/>
        </p:nvSpPr>
        <p:spPr>
          <a:xfrm>
            <a:off x="8358136" y="1102642"/>
            <a:ext cx="2453299" cy="511005"/>
          </a:xfrm>
          <a:prstGeom prst="rect">
            <a:avLst/>
          </a:prstGeom>
        </p:spPr>
        <p:txBody>
          <a:bodyPr vert="horz" lIns="91440" tIns="45720" rIns="91440" bIns="45720" rtlCol="0">
            <a:normAutofit/>
          </a:bodyPr>
          <a:lstStyle>
            <a:lvl1pPr marL="228600" indent="-228600" algn="l" defTabSz="914400" rtl="0" eaLnBrk="1" latinLnBrk="0" hangingPunct="1">
              <a:lnSpc>
                <a:spcPct val="150000"/>
              </a:lnSpc>
              <a:spcBef>
                <a:spcPts val="1500"/>
              </a:spcBef>
              <a:buClr>
                <a:schemeClr val="accent1"/>
              </a:buClr>
              <a:buFont typeface="Arial" panose="020B0604020202020204" pitchFamily="34" charset="0"/>
              <a:buChar char="•"/>
              <a:defRPr sz="1500" kern="1200" spc="150" baseline="0">
                <a:solidFill>
                  <a:schemeClr val="bg1"/>
                </a:solidFill>
                <a:latin typeface="+mn-lt"/>
                <a:ea typeface="+mn-ea"/>
                <a:cs typeface="+mn-cs"/>
              </a:defRPr>
            </a:lvl1pPr>
            <a:lvl2pPr marL="685800" indent="-228600" algn="l" defTabSz="914400" rtl="0" eaLnBrk="1" latinLnBrk="0" hangingPunct="1">
              <a:lnSpc>
                <a:spcPct val="150000"/>
              </a:lnSpc>
              <a:spcBef>
                <a:spcPts val="1500"/>
              </a:spcBef>
              <a:buClr>
                <a:schemeClr val="accent1"/>
              </a:buClr>
              <a:buFont typeface="Arial" panose="020B0604020202020204" pitchFamily="34" charset="0"/>
              <a:buChar char="•"/>
              <a:defRPr sz="1500" kern="1200" spc="150" baseline="0">
                <a:solidFill>
                  <a:schemeClr val="bg1"/>
                </a:solidFill>
                <a:latin typeface="+mn-lt"/>
                <a:ea typeface="+mn-ea"/>
                <a:cs typeface="+mn-cs"/>
              </a:defRPr>
            </a:lvl2pPr>
            <a:lvl3pPr marL="1143000" indent="-228600" algn="l" defTabSz="914400" rtl="0" eaLnBrk="1" latinLnBrk="0" hangingPunct="1">
              <a:lnSpc>
                <a:spcPct val="150000"/>
              </a:lnSpc>
              <a:spcBef>
                <a:spcPts val="1500"/>
              </a:spcBef>
              <a:buClr>
                <a:schemeClr val="accent1"/>
              </a:buClr>
              <a:buFont typeface="Arial" panose="020B0604020202020204" pitchFamily="34" charset="0"/>
              <a:buChar char="•"/>
              <a:defRPr sz="1500" kern="1200" spc="150" baseline="0">
                <a:solidFill>
                  <a:schemeClr val="bg1"/>
                </a:solidFill>
                <a:latin typeface="+mn-lt"/>
                <a:ea typeface="+mn-ea"/>
                <a:cs typeface="+mn-cs"/>
              </a:defRPr>
            </a:lvl3pPr>
            <a:lvl4pPr marL="1600200" indent="-228600" algn="l" defTabSz="914400" rtl="0" eaLnBrk="1" latinLnBrk="0" hangingPunct="1">
              <a:lnSpc>
                <a:spcPct val="150000"/>
              </a:lnSpc>
              <a:spcBef>
                <a:spcPts val="1500"/>
              </a:spcBef>
              <a:buClr>
                <a:schemeClr val="accent1"/>
              </a:buClr>
              <a:buFont typeface="Arial" panose="020B0604020202020204" pitchFamily="34" charset="0"/>
              <a:buChar char="•"/>
              <a:defRPr sz="1500" kern="1200" spc="150" baseline="0">
                <a:solidFill>
                  <a:schemeClr val="bg1"/>
                </a:solidFill>
                <a:latin typeface="+mn-lt"/>
                <a:ea typeface="+mn-ea"/>
                <a:cs typeface="+mn-cs"/>
              </a:defRPr>
            </a:lvl4pPr>
            <a:lvl5pPr marL="2057400" indent="-228600" algn="l" defTabSz="914400" rtl="0" eaLnBrk="1" latinLnBrk="0" hangingPunct="1">
              <a:lnSpc>
                <a:spcPct val="150000"/>
              </a:lnSpc>
              <a:spcBef>
                <a:spcPts val="1500"/>
              </a:spcBef>
              <a:buClr>
                <a:schemeClr val="accent1"/>
              </a:buClr>
              <a:buFont typeface="Arial" panose="020B0604020202020204" pitchFamily="34" charset="0"/>
              <a:buChar char="•"/>
              <a:defRPr sz="1500" kern="1200" spc="150" baseline="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N" sz="1800" dirty="0">
                <a:solidFill>
                  <a:schemeClr val="accent1"/>
                </a:solidFill>
              </a:rPr>
              <a:t>Top 3 categories:</a:t>
            </a:r>
          </a:p>
          <a:p>
            <a:pPr marL="0" indent="0">
              <a:buFont typeface="Arial" panose="020B0604020202020204" pitchFamily="34" charset="0"/>
              <a:buNone/>
            </a:pPr>
            <a:endParaRPr lang="en-US" dirty="0"/>
          </a:p>
        </p:txBody>
      </p:sp>
      <p:sp>
        <p:nvSpPr>
          <p:cNvPr id="6" name="Content Placeholder 26">
            <a:extLst>
              <a:ext uri="{FF2B5EF4-FFF2-40B4-BE49-F238E27FC236}">
                <a16:creationId xmlns:a16="http://schemas.microsoft.com/office/drawing/2014/main" id="{0C389FF6-0F0D-28FD-C30E-9C348C662979}"/>
              </a:ext>
            </a:extLst>
          </p:cNvPr>
          <p:cNvSpPr txBox="1">
            <a:spLocks/>
          </p:cNvSpPr>
          <p:nvPr/>
        </p:nvSpPr>
        <p:spPr>
          <a:xfrm>
            <a:off x="8456747" y="3966864"/>
            <a:ext cx="2982217" cy="511005"/>
          </a:xfrm>
          <a:prstGeom prst="rect">
            <a:avLst/>
          </a:prstGeom>
        </p:spPr>
        <p:txBody>
          <a:bodyPr vert="horz" lIns="91440" tIns="45720" rIns="91440" bIns="45720" rtlCol="0">
            <a:noAutofit/>
          </a:bodyPr>
          <a:lstStyle>
            <a:lvl1pPr marL="228600" indent="-228600" algn="l" defTabSz="914400" rtl="0" eaLnBrk="1" latinLnBrk="0" hangingPunct="1">
              <a:lnSpc>
                <a:spcPct val="150000"/>
              </a:lnSpc>
              <a:spcBef>
                <a:spcPts val="1500"/>
              </a:spcBef>
              <a:buClr>
                <a:schemeClr val="accent1"/>
              </a:buClr>
              <a:buFont typeface="Arial" panose="020B0604020202020204" pitchFamily="34" charset="0"/>
              <a:buChar char="•"/>
              <a:defRPr sz="1500" kern="1200" spc="150" baseline="0">
                <a:solidFill>
                  <a:schemeClr val="bg1"/>
                </a:solidFill>
                <a:latin typeface="+mn-lt"/>
                <a:ea typeface="+mn-ea"/>
                <a:cs typeface="+mn-cs"/>
              </a:defRPr>
            </a:lvl1pPr>
            <a:lvl2pPr marL="685800" indent="-228600" algn="l" defTabSz="914400" rtl="0" eaLnBrk="1" latinLnBrk="0" hangingPunct="1">
              <a:lnSpc>
                <a:spcPct val="150000"/>
              </a:lnSpc>
              <a:spcBef>
                <a:spcPts val="1500"/>
              </a:spcBef>
              <a:buClr>
                <a:schemeClr val="accent1"/>
              </a:buClr>
              <a:buFont typeface="Arial" panose="020B0604020202020204" pitchFamily="34" charset="0"/>
              <a:buChar char="•"/>
              <a:defRPr sz="1500" kern="1200" spc="150" baseline="0">
                <a:solidFill>
                  <a:schemeClr val="bg1"/>
                </a:solidFill>
                <a:latin typeface="+mn-lt"/>
                <a:ea typeface="+mn-ea"/>
                <a:cs typeface="+mn-cs"/>
              </a:defRPr>
            </a:lvl2pPr>
            <a:lvl3pPr marL="1143000" indent="-228600" algn="l" defTabSz="914400" rtl="0" eaLnBrk="1" latinLnBrk="0" hangingPunct="1">
              <a:lnSpc>
                <a:spcPct val="150000"/>
              </a:lnSpc>
              <a:spcBef>
                <a:spcPts val="1500"/>
              </a:spcBef>
              <a:buClr>
                <a:schemeClr val="accent1"/>
              </a:buClr>
              <a:buFont typeface="Arial" panose="020B0604020202020204" pitchFamily="34" charset="0"/>
              <a:buChar char="•"/>
              <a:defRPr sz="1500" kern="1200" spc="150" baseline="0">
                <a:solidFill>
                  <a:schemeClr val="bg1"/>
                </a:solidFill>
                <a:latin typeface="+mn-lt"/>
                <a:ea typeface="+mn-ea"/>
                <a:cs typeface="+mn-cs"/>
              </a:defRPr>
            </a:lvl3pPr>
            <a:lvl4pPr marL="1600200" indent="-228600" algn="l" defTabSz="914400" rtl="0" eaLnBrk="1" latinLnBrk="0" hangingPunct="1">
              <a:lnSpc>
                <a:spcPct val="150000"/>
              </a:lnSpc>
              <a:spcBef>
                <a:spcPts val="1500"/>
              </a:spcBef>
              <a:buClr>
                <a:schemeClr val="accent1"/>
              </a:buClr>
              <a:buFont typeface="Arial" panose="020B0604020202020204" pitchFamily="34" charset="0"/>
              <a:buChar char="•"/>
              <a:defRPr sz="1500" kern="1200" spc="150" baseline="0">
                <a:solidFill>
                  <a:schemeClr val="bg1"/>
                </a:solidFill>
                <a:latin typeface="+mn-lt"/>
                <a:ea typeface="+mn-ea"/>
                <a:cs typeface="+mn-cs"/>
              </a:defRPr>
            </a:lvl4pPr>
            <a:lvl5pPr marL="2057400" indent="-228600" algn="l" defTabSz="914400" rtl="0" eaLnBrk="1" latinLnBrk="0" hangingPunct="1">
              <a:lnSpc>
                <a:spcPct val="150000"/>
              </a:lnSpc>
              <a:spcBef>
                <a:spcPts val="1500"/>
              </a:spcBef>
              <a:buClr>
                <a:schemeClr val="accent1"/>
              </a:buClr>
              <a:buFont typeface="Arial" panose="020B0604020202020204" pitchFamily="34" charset="0"/>
              <a:buChar char="•"/>
              <a:defRPr sz="1500" kern="1200" spc="150" baseline="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N" sz="1800" dirty="0">
                <a:solidFill>
                  <a:schemeClr val="accent1"/>
                </a:solidFill>
              </a:rPr>
              <a:t>Bottom 3 categories:</a:t>
            </a:r>
          </a:p>
          <a:p>
            <a:pPr marL="0" indent="0">
              <a:buFont typeface="Arial" panose="020B0604020202020204" pitchFamily="34" charset="0"/>
              <a:buNone/>
            </a:pPr>
            <a:endParaRPr lang="en-US" sz="1800" dirty="0"/>
          </a:p>
        </p:txBody>
      </p:sp>
      <p:sp>
        <p:nvSpPr>
          <p:cNvPr id="8" name="Content Placeholder 26">
            <a:extLst>
              <a:ext uri="{FF2B5EF4-FFF2-40B4-BE49-F238E27FC236}">
                <a16:creationId xmlns:a16="http://schemas.microsoft.com/office/drawing/2014/main" id="{D63D37D2-FF8D-1BDF-D56B-761DA8869D30}"/>
              </a:ext>
            </a:extLst>
          </p:cNvPr>
          <p:cNvSpPr txBox="1">
            <a:spLocks/>
          </p:cNvSpPr>
          <p:nvPr/>
        </p:nvSpPr>
        <p:spPr>
          <a:xfrm>
            <a:off x="8456747" y="4558552"/>
            <a:ext cx="3735252" cy="1627111"/>
          </a:xfrm>
          <a:prstGeom prst="rect">
            <a:avLst/>
          </a:prstGeom>
        </p:spPr>
        <p:txBody>
          <a:bodyPr vert="horz" lIns="91440" tIns="45720" rIns="91440" bIns="45720" rtlCol="0">
            <a:normAutofit/>
          </a:bodyPr>
          <a:lstStyle>
            <a:lvl1pPr marL="228600" indent="-228600" algn="l" defTabSz="914400" rtl="0" eaLnBrk="1" latinLnBrk="0" hangingPunct="1">
              <a:lnSpc>
                <a:spcPct val="150000"/>
              </a:lnSpc>
              <a:spcBef>
                <a:spcPts val="1500"/>
              </a:spcBef>
              <a:buClr>
                <a:schemeClr val="accent1"/>
              </a:buClr>
              <a:buFont typeface="Arial" panose="020B0604020202020204" pitchFamily="34" charset="0"/>
              <a:buChar char="•"/>
              <a:defRPr sz="1500" kern="1200" spc="150" baseline="0">
                <a:solidFill>
                  <a:schemeClr val="bg1"/>
                </a:solidFill>
                <a:latin typeface="+mn-lt"/>
                <a:ea typeface="+mn-ea"/>
                <a:cs typeface="+mn-cs"/>
              </a:defRPr>
            </a:lvl1pPr>
            <a:lvl2pPr marL="685800" indent="-228600" algn="l" defTabSz="914400" rtl="0" eaLnBrk="1" latinLnBrk="0" hangingPunct="1">
              <a:lnSpc>
                <a:spcPct val="150000"/>
              </a:lnSpc>
              <a:spcBef>
                <a:spcPts val="1500"/>
              </a:spcBef>
              <a:buClr>
                <a:schemeClr val="accent1"/>
              </a:buClr>
              <a:buFont typeface="Arial" panose="020B0604020202020204" pitchFamily="34" charset="0"/>
              <a:buChar char="•"/>
              <a:defRPr sz="1500" kern="1200" spc="150" baseline="0">
                <a:solidFill>
                  <a:schemeClr val="bg1"/>
                </a:solidFill>
                <a:latin typeface="+mn-lt"/>
                <a:ea typeface="+mn-ea"/>
                <a:cs typeface="+mn-cs"/>
              </a:defRPr>
            </a:lvl2pPr>
            <a:lvl3pPr marL="1143000" indent="-228600" algn="l" defTabSz="914400" rtl="0" eaLnBrk="1" latinLnBrk="0" hangingPunct="1">
              <a:lnSpc>
                <a:spcPct val="150000"/>
              </a:lnSpc>
              <a:spcBef>
                <a:spcPts val="1500"/>
              </a:spcBef>
              <a:buClr>
                <a:schemeClr val="accent1"/>
              </a:buClr>
              <a:buFont typeface="Arial" panose="020B0604020202020204" pitchFamily="34" charset="0"/>
              <a:buChar char="•"/>
              <a:defRPr sz="1500" kern="1200" spc="150" baseline="0">
                <a:solidFill>
                  <a:schemeClr val="bg1"/>
                </a:solidFill>
                <a:latin typeface="+mn-lt"/>
                <a:ea typeface="+mn-ea"/>
                <a:cs typeface="+mn-cs"/>
              </a:defRPr>
            </a:lvl3pPr>
            <a:lvl4pPr marL="1600200" indent="-228600" algn="l" defTabSz="914400" rtl="0" eaLnBrk="1" latinLnBrk="0" hangingPunct="1">
              <a:lnSpc>
                <a:spcPct val="150000"/>
              </a:lnSpc>
              <a:spcBef>
                <a:spcPts val="1500"/>
              </a:spcBef>
              <a:buClr>
                <a:schemeClr val="accent1"/>
              </a:buClr>
              <a:buFont typeface="Arial" panose="020B0604020202020204" pitchFamily="34" charset="0"/>
              <a:buChar char="•"/>
              <a:defRPr sz="1500" kern="1200" spc="150" baseline="0">
                <a:solidFill>
                  <a:schemeClr val="bg1"/>
                </a:solidFill>
                <a:latin typeface="+mn-lt"/>
                <a:ea typeface="+mn-ea"/>
                <a:cs typeface="+mn-cs"/>
              </a:defRPr>
            </a:lvl4pPr>
            <a:lvl5pPr marL="2057400" indent="-228600" algn="l" defTabSz="914400" rtl="0" eaLnBrk="1" latinLnBrk="0" hangingPunct="1">
              <a:lnSpc>
                <a:spcPct val="150000"/>
              </a:lnSpc>
              <a:spcBef>
                <a:spcPts val="1500"/>
              </a:spcBef>
              <a:buClr>
                <a:schemeClr val="accent1"/>
              </a:buClr>
              <a:buFont typeface="Arial" panose="020B0604020202020204" pitchFamily="34" charset="0"/>
              <a:buChar char="•"/>
              <a:defRPr sz="1500" kern="1200" spc="150" baseline="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Culture &amp; Arts.</a:t>
            </a:r>
          </a:p>
          <a:p>
            <a:r>
              <a:rPr lang="en-US" dirty="0"/>
              <a:t>Environment.</a:t>
            </a:r>
          </a:p>
          <a:p>
            <a:r>
              <a:rPr lang="en-US" dirty="0"/>
              <a:t>College.</a:t>
            </a:r>
          </a:p>
        </p:txBody>
      </p:sp>
    </p:spTree>
    <p:extLst>
      <p:ext uri="{BB962C8B-B14F-4D97-AF65-F5344CB8AC3E}">
        <p14:creationId xmlns:p14="http://schemas.microsoft.com/office/powerpoint/2010/main" val="39283657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47EFBC-16E3-9AC8-B42C-B9E2FA778A37}"/>
              </a:ext>
            </a:extLst>
          </p:cNvPr>
          <p:cNvSpPr>
            <a:spLocks noGrp="1"/>
          </p:cNvSpPr>
          <p:nvPr>
            <p:ph type="title"/>
          </p:nvPr>
        </p:nvSpPr>
        <p:spPr/>
        <p:txBody>
          <a:bodyPr/>
          <a:lstStyle/>
          <a:p>
            <a:r>
              <a:rPr lang="en-IN" dirty="0"/>
              <a:t>Text Processing.</a:t>
            </a:r>
          </a:p>
        </p:txBody>
      </p:sp>
      <p:sp>
        <p:nvSpPr>
          <p:cNvPr id="11" name="Rectangle 10">
            <a:extLst>
              <a:ext uri="{FF2B5EF4-FFF2-40B4-BE49-F238E27FC236}">
                <a16:creationId xmlns:a16="http://schemas.microsoft.com/office/drawing/2014/main" id="{5CB7CA5E-73DE-4F3A-800D-FE79C69A5C3E}"/>
              </a:ext>
            </a:extLst>
          </p:cNvPr>
          <p:cNvSpPr/>
          <p:nvPr/>
        </p:nvSpPr>
        <p:spPr>
          <a:xfrm>
            <a:off x="3890682" y="3105725"/>
            <a:ext cx="3989294" cy="10847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err="1"/>
              <a:t>Stopwords</a:t>
            </a:r>
            <a:r>
              <a:rPr lang="en-IN" dirty="0"/>
              <a:t> Removal</a:t>
            </a:r>
          </a:p>
          <a:p>
            <a:pPr algn="ctr"/>
            <a:endParaRPr lang="en-IN" dirty="0"/>
          </a:p>
        </p:txBody>
      </p:sp>
      <p:sp>
        <p:nvSpPr>
          <p:cNvPr id="12" name="Rectangle 11">
            <a:extLst>
              <a:ext uri="{FF2B5EF4-FFF2-40B4-BE49-F238E27FC236}">
                <a16:creationId xmlns:a16="http://schemas.microsoft.com/office/drawing/2014/main" id="{DACDE81E-3946-0D7D-F1A8-163728670454}"/>
              </a:ext>
            </a:extLst>
          </p:cNvPr>
          <p:cNvSpPr/>
          <p:nvPr/>
        </p:nvSpPr>
        <p:spPr>
          <a:xfrm>
            <a:off x="3890682" y="1461247"/>
            <a:ext cx="3989294" cy="10847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Data Cleaning and </a:t>
            </a:r>
            <a:r>
              <a:rPr lang="en-IN" dirty="0" err="1"/>
              <a:t>Preprocessing</a:t>
            </a:r>
            <a:endParaRPr lang="en-IN" dirty="0"/>
          </a:p>
          <a:p>
            <a:pPr algn="ctr"/>
            <a:endParaRPr lang="en-IN" dirty="0"/>
          </a:p>
        </p:txBody>
      </p:sp>
      <p:sp>
        <p:nvSpPr>
          <p:cNvPr id="13" name="Rectangle 12">
            <a:extLst>
              <a:ext uri="{FF2B5EF4-FFF2-40B4-BE49-F238E27FC236}">
                <a16:creationId xmlns:a16="http://schemas.microsoft.com/office/drawing/2014/main" id="{D488E849-B72E-A500-0A53-1FF127E082E6}"/>
              </a:ext>
            </a:extLst>
          </p:cNvPr>
          <p:cNvSpPr/>
          <p:nvPr/>
        </p:nvSpPr>
        <p:spPr>
          <a:xfrm>
            <a:off x="3890682" y="4750203"/>
            <a:ext cx="3989294" cy="10847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Lemmatization</a:t>
            </a:r>
          </a:p>
          <a:p>
            <a:pPr algn="ctr"/>
            <a:endParaRPr lang="en-IN" dirty="0"/>
          </a:p>
        </p:txBody>
      </p:sp>
      <p:sp>
        <p:nvSpPr>
          <p:cNvPr id="14" name="Arrow: Down 13">
            <a:extLst>
              <a:ext uri="{FF2B5EF4-FFF2-40B4-BE49-F238E27FC236}">
                <a16:creationId xmlns:a16="http://schemas.microsoft.com/office/drawing/2014/main" id="{98B9338F-D627-EA1B-5886-7205D2B156E9}"/>
              </a:ext>
            </a:extLst>
          </p:cNvPr>
          <p:cNvSpPr/>
          <p:nvPr/>
        </p:nvSpPr>
        <p:spPr>
          <a:xfrm>
            <a:off x="5724481" y="2545976"/>
            <a:ext cx="367553" cy="55974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Arrow: Down 14">
            <a:extLst>
              <a:ext uri="{FF2B5EF4-FFF2-40B4-BE49-F238E27FC236}">
                <a16:creationId xmlns:a16="http://schemas.microsoft.com/office/drawing/2014/main" id="{762DE5C4-8B2E-6410-E5D0-3E992FCA6AAC}"/>
              </a:ext>
            </a:extLst>
          </p:cNvPr>
          <p:cNvSpPr/>
          <p:nvPr/>
        </p:nvSpPr>
        <p:spPr>
          <a:xfrm>
            <a:off x="5724481" y="4190454"/>
            <a:ext cx="367553" cy="55974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446397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A57B7B-D268-FD21-D44A-4AD81E297977}"/>
              </a:ext>
            </a:extLst>
          </p:cNvPr>
          <p:cNvSpPr>
            <a:spLocks noGrp="1"/>
          </p:cNvSpPr>
          <p:nvPr>
            <p:ph type="title"/>
          </p:nvPr>
        </p:nvSpPr>
        <p:spPr/>
        <p:txBody>
          <a:bodyPr/>
          <a:lstStyle/>
          <a:p>
            <a:r>
              <a:rPr lang="en-IN" dirty="0"/>
              <a:t>Methodology.</a:t>
            </a:r>
          </a:p>
        </p:txBody>
      </p:sp>
      <p:sp>
        <p:nvSpPr>
          <p:cNvPr id="3" name="Content Placeholder 2">
            <a:extLst>
              <a:ext uri="{FF2B5EF4-FFF2-40B4-BE49-F238E27FC236}">
                <a16:creationId xmlns:a16="http://schemas.microsoft.com/office/drawing/2014/main" id="{8A2F73B2-511C-44A4-AB37-1595007D45A5}"/>
              </a:ext>
            </a:extLst>
          </p:cNvPr>
          <p:cNvSpPr>
            <a:spLocks noGrp="1"/>
          </p:cNvSpPr>
          <p:nvPr>
            <p:ph sz="quarter" idx="10"/>
          </p:nvPr>
        </p:nvSpPr>
        <p:spPr/>
        <p:txBody>
          <a:bodyPr>
            <a:noAutofit/>
          </a:bodyPr>
          <a:lstStyle/>
          <a:p>
            <a:r>
              <a:rPr lang="en-IN" sz="2000" dirty="0"/>
              <a:t>Generally, we calculate the similarity based on the distance. Say if the distance between 2 items is minimum then we can say that these 2 items have high similarity and if the distance between these items is maximum we say that these items have low similarity.</a:t>
            </a:r>
          </a:p>
          <a:p>
            <a:r>
              <a:rPr lang="en-IN" sz="2000" dirty="0"/>
              <a:t>So we need to represent this text data in a numerical format and then we can find out the similarity based on distance.</a:t>
            </a:r>
          </a:p>
          <a:p>
            <a:r>
              <a:rPr lang="en-IN" sz="2000" dirty="0"/>
              <a:t>There are multiple methods to represent the text in numerical format. In this project, we have used the Bag of Words and TF-IDF method (Term Frequency-Inverse Document Frequency). </a:t>
            </a:r>
          </a:p>
        </p:txBody>
      </p:sp>
    </p:spTree>
    <p:extLst>
      <p:ext uri="{BB962C8B-B14F-4D97-AF65-F5344CB8AC3E}">
        <p14:creationId xmlns:p14="http://schemas.microsoft.com/office/powerpoint/2010/main" val="24582750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B4713A-6212-D373-5ED4-2E63F64D916C}"/>
              </a:ext>
            </a:extLst>
          </p:cNvPr>
          <p:cNvSpPr/>
          <p:nvPr/>
        </p:nvSpPr>
        <p:spPr>
          <a:xfrm>
            <a:off x="2732510" y="1030942"/>
            <a:ext cx="6719047" cy="9054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IN" sz="1600" dirty="0"/>
              <a:t>Test Doc: Life Learning.</a:t>
            </a:r>
          </a:p>
          <a:p>
            <a:r>
              <a:rPr lang="en-IN" sz="1600" dirty="0"/>
              <a:t>Doc 1: The game of life is a game of everlasting learning</a:t>
            </a:r>
          </a:p>
          <a:p>
            <a:r>
              <a:rPr lang="en-IN" sz="1600" dirty="0"/>
              <a:t>Doc 2: The unexamined life is not worth living.</a:t>
            </a:r>
          </a:p>
        </p:txBody>
      </p:sp>
      <p:sp>
        <p:nvSpPr>
          <p:cNvPr id="3" name="Title 1">
            <a:extLst>
              <a:ext uri="{FF2B5EF4-FFF2-40B4-BE49-F238E27FC236}">
                <a16:creationId xmlns:a16="http://schemas.microsoft.com/office/drawing/2014/main" id="{3D608152-31B1-3E33-FC79-F5C5D3802A8A}"/>
              </a:ext>
            </a:extLst>
          </p:cNvPr>
          <p:cNvSpPr txBox="1">
            <a:spLocks/>
          </p:cNvSpPr>
          <p:nvPr/>
        </p:nvSpPr>
        <p:spPr>
          <a:xfrm>
            <a:off x="830269" y="168721"/>
            <a:ext cx="10523531" cy="583800"/>
          </a:xfrm>
          <a:prstGeom prst="rect">
            <a:avLst/>
          </a:prstGeom>
        </p:spPr>
        <p:txBody>
          <a:bodyPr/>
          <a:lstStyle>
            <a:lvl1pPr algn="l" defTabSz="914400" rtl="0" eaLnBrk="1" latinLnBrk="0" hangingPunct="1">
              <a:lnSpc>
                <a:spcPct val="90000"/>
              </a:lnSpc>
              <a:spcBef>
                <a:spcPct val="0"/>
              </a:spcBef>
              <a:buNone/>
              <a:defRPr sz="2400" b="1" kern="1200" spc="150" baseline="0">
                <a:solidFill>
                  <a:schemeClr val="bg1"/>
                </a:solidFill>
                <a:latin typeface="+mj-lt"/>
                <a:ea typeface="MingLiU" panose="02020509000000000000" pitchFamily="49" charset="-120"/>
                <a:cs typeface="+mj-cs"/>
              </a:defRPr>
            </a:lvl1pPr>
          </a:lstStyle>
          <a:p>
            <a:r>
              <a:rPr lang="en-IN" dirty="0"/>
              <a:t>How do these techniques actually work?</a:t>
            </a:r>
          </a:p>
        </p:txBody>
      </p:sp>
      <p:sp>
        <p:nvSpPr>
          <p:cNvPr id="4" name="Oval 22">
            <a:extLst>
              <a:ext uri="{FF2B5EF4-FFF2-40B4-BE49-F238E27FC236}">
                <a16:creationId xmlns:a16="http://schemas.microsoft.com/office/drawing/2014/main" id="{548D1BB6-2558-4F23-F18F-BB9A258FF6EE}"/>
              </a:ext>
              <a:ext uri="{C183D7F6-B498-43B3-948B-1728B52AA6E4}">
                <adec:decorative xmlns:adec="http://schemas.microsoft.com/office/drawing/2017/decorative" val="1"/>
              </a:ext>
            </a:extLst>
          </p:cNvPr>
          <p:cNvSpPr/>
          <p:nvPr/>
        </p:nvSpPr>
        <p:spPr>
          <a:xfrm rot="16200000" flipH="1">
            <a:off x="1747818" y="-143076"/>
            <a:ext cx="186122" cy="1791194"/>
          </a:xfrm>
          <a:prstGeom prst="rect">
            <a:avLst/>
          </a:prstGeom>
          <a:gradFill>
            <a:gsLst>
              <a:gs pos="0">
                <a:schemeClr val="accent1"/>
              </a:gs>
              <a:gs pos="99000">
                <a:schemeClr val="accent1">
                  <a:alpha val="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4467A406-D79C-8376-C47B-0136498D0676}"/>
              </a:ext>
            </a:extLst>
          </p:cNvPr>
          <p:cNvSpPr/>
          <p:nvPr/>
        </p:nvSpPr>
        <p:spPr>
          <a:xfrm>
            <a:off x="652700" y="2486613"/>
            <a:ext cx="3569676" cy="9054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IN" sz="1600" b="1" dirty="0"/>
              <a:t>TF for test doc</a:t>
            </a:r>
          </a:p>
          <a:p>
            <a:r>
              <a:rPr lang="en-IN" sz="1600" b="1" dirty="0"/>
              <a:t>Test Doc:     </a:t>
            </a:r>
            <a:r>
              <a:rPr lang="en-IN" sz="1600" dirty="0"/>
              <a:t>Life      Learning</a:t>
            </a:r>
          </a:p>
          <a:p>
            <a:r>
              <a:rPr lang="en-IN" sz="1600" b="1" dirty="0"/>
              <a:t>TF:                 </a:t>
            </a:r>
            <a:r>
              <a:rPr lang="en-IN" sz="1600" dirty="0"/>
              <a:t>1          1</a:t>
            </a:r>
          </a:p>
          <a:p>
            <a:endParaRPr lang="en-IN" sz="1600" dirty="0"/>
          </a:p>
          <a:p>
            <a:endParaRPr lang="en-IN" sz="1600" dirty="0"/>
          </a:p>
        </p:txBody>
      </p:sp>
      <p:sp>
        <p:nvSpPr>
          <p:cNvPr id="6" name="Rectangle 5">
            <a:extLst>
              <a:ext uri="{FF2B5EF4-FFF2-40B4-BE49-F238E27FC236}">
                <a16:creationId xmlns:a16="http://schemas.microsoft.com/office/drawing/2014/main" id="{F05C0FAB-8237-B2AE-C77F-53B14AFCAD48}"/>
              </a:ext>
            </a:extLst>
          </p:cNvPr>
          <p:cNvSpPr/>
          <p:nvPr/>
        </p:nvSpPr>
        <p:spPr>
          <a:xfrm>
            <a:off x="5350205" y="2455237"/>
            <a:ext cx="6294948" cy="9054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IN" sz="1600" b="1" dirty="0"/>
              <a:t>TF for Doc 1</a:t>
            </a:r>
          </a:p>
          <a:p>
            <a:r>
              <a:rPr lang="en-IN" sz="1600" b="1" dirty="0"/>
              <a:t>Doc  1:  The game of life  is  a   everlasting learning </a:t>
            </a:r>
            <a:endParaRPr lang="en-IN" sz="1600" dirty="0"/>
          </a:p>
          <a:p>
            <a:r>
              <a:rPr lang="en-IN" sz="1600" b="1" dirty="0"/>
              <a:t>NTF:        </a:t>
            </a:r>
            <a:r>
              <a:rPr lang="en-IN" sz="1600" dirty="0"/>
              <a:t>1      2     2    1   1  1        1                 1     </a:t>
            </a:r>
          </a:p>
          <a:p>
            <a:endParaRPr lang="en-IN" sz="1600" dirty="0"/>
          </a:p>
          <a:p>
            <a:endParaRPr lang="en-IN" sz="1600" dirty="0"/>
          </a:p>
        </p:txBody>
      </p:sp>
      <p:sp>
        <p:nvSpPr>
          <p:cNvPr id="7" name="Rectangle 6">
            <a:extLst>
              <a:ext uri="{FF2B5EF4-FFF2-40B4-BE49-F238E27FC236}">
                <a16:creationId xmlns:a16="http://schemas.microsoft.com/office/drawing/2014/main" id="{BD2C192C-DD70-61BF-3500-DFBFEF054940}"/>
              </a:ext>
            </a:extLst>
          </p:cNvPr>
          <p:cNvSpPr/>
          <p:nvPr/>
        </p:nvSpPr>
        <p:spPr>
          <a:xfrm>
            <a:off x="652700" y="3942284"/>
            <a:ext cx="3569676" cy="9054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IN" sz="1600" b="1" dirty="0"/>
              <a:t>Normalized TF for test doc</a:t>
            </a:r>
          </a:p>
          <a:p>
            <a:r>
              <a:rPr lang="en-IN" sz="1600" b="1" dirty="0"/>
              <a:t>Test Doc:     </a:t>
            </a:r>
            <a:r>
              <a:rPr lang="en-IN" sz="1600" dirty="0"/>
              <a:t>Life      Learning</a:t>
            </a:r>
          </a:p>
          <a:p>
            <a:r>
              <a:rPr lang="en-IN" sz="1600" b="1"/>
              <a:t>NTF:             </a:t>
            </a:r>
            <a:r>
              <a:rPr lang="en-IN" sz="1600" dirty="0"/>
              <a:t>0.5         0.5</a:t>
            </a:r>
          </a:p>
          <a:p>
            <a:endParaRPr lang="en-IN" sz="1600" dirty="0"/>
          </a:p>
          <a:p>
            <a:endParaRPr lang="en-IN" sz="1600" dirty="0"/>
          </a:p>
        </p:txBody>
      </p:sp>
      <p:sp>
        <p:nvSpPr>
          <p:cNvPr id="8" name="Rectangle 7">
            <a:extLst>
              <a:ext uri="{FF2B5EF4-FFF2-40B4-BE49-F238E27FC236}">
                <a16:creationId xmlns:a16="http://schemas.microsoft.com/office/drawing/2014/main" id="{D837BCF5-FECD-1305-F3A9-E5555C996C72}"/>
              </a:ext>
            </a:extLst>
          </p:cNvPr>
          <p:cNvSpPr/>
          <p:nvPr/>
        </p:nvSpPr>
        <p:spPr>
          <a:xfrm>
            <a:off x="5350204" y="3941192"/>
            <a:ext cx="6680431" cy="9054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IN" sz="1600" b="1" dirty="0"/>
              <a:t>Normalized TF for Doc 1</a:t>
            </a:r>
          </a:p>
          <a:p>
            <a:r>
              <a:rPr lang="en-IN" sz="1600" b="1" dirty="0"/>
              <a:t>Doc 1:  The  game  of     life     is     a   everlasting learning </a:t>
            </a:r>
            <a:endParaRPr lang="en-IN" sz="1600" dirty="0"/>
          </a:p>
          <a:p>
            <a:r>
              <a:rPr lang="en-IN" sz="1600" b="1" dirty="0"/>
              <a:t>NTF:      </a:t>
            </a:r>
            <a:r>
              <a:rPr lang="en-IN" sz="1600" dirty="0"/>
              <a:t>0.1   0.2     0.2    0.1    0.1   0.1        0.1          0.1     </a:t>
            </a:r>
          </a:p>
          <a:p>
            <a:endParaRPr lang="en-IN" sz="1600" dirty="0"/>
          </a:p>
          <a:p>
            <a:endParaRPr lang="en-IN" sz="1600" dirty="0"/>
          </a:p>
        </p:txBody>
      </p:sp>
      <p:sp>
        <p:nvSpPr>
          <p:cNvPr id="10" name="Arrow: Down 9">
            <a:extLst>
              <a:ext uri="{FF2B5EF4-FFF2-40B4-BE49-F238E27FC236}">
                <a16:creationId xmlns:a16="http://schemas.microsoft.com/office/drawing/2014/main" id="{950E9DD8-1A68-6FB9-1157-70EE39999ECD}"/>
              </a:ext>
            </a:extLst>
          </p:cNvPr>
          <p:cNvSpPr/>
          <p:nvPr/>
        </p:nvSpPr>
        <p:spPr>
          <a:xfrm>
            <a:off x="4589066" y="1936377"/>
            <a:ext cx="394448" cy="118334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Arrow: Down 12">
            <a:extLst>
              <a:ext uri="{FF2B5EF4-FFF2-40B4-BE49-F238E27FC236}">
                <a16:creationId xmlns:a16="http://schemas.microsoft.com/office/drawing/2014/main" id="{E576D791-015F-A3D0-EA20-A6D747B8017A}"/>
              </a:ext>
            </a:extLst>
          </p:cNvPr>
          <p:cNvSpPr/>
          <p:nvPr/>
        </p:nvSpPr>
        <p:spPr>
          <a:xfrm>
            <a:off x="2196353" y="3392048"/>
            <a:ext cx="295835" cy="55023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Arrow: Down 13">
            <a:extLst>
              <a:ext uri="{FF2B5EF4-FFF2-40B4-BE49-F238E27FC236}">
                <a16:creationId xmlns:a16="http://schemas.microsoft.com/office/drawing/2014/main" id="{A4FB898B-224F-B213-D69B-D67CB087ABC1}"/>
              </a:ext>
            </a:extLst>
          </p:cNvPr>
          <p:cNvSpPr/>
          <p:nvPr/>
        </p:nvSpPr>
        <p:spPr>
          <a:xfrm>
            <a:off x="8183914" y="3360672"/>
            <a:ext cx="295835" cy="56537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Arrow: Left-Right 14">
            <a:extLst>
              <a:ext uri="{FF2B5EF4-FFF2-40B4-BE49-F238E27FC236}">
                <a16:creationId xmlns:a16="http://schemas.microsoft.com/office/drawing/2014/main" id="{ADF807AF-8FB2-8ECC-409F-891F565AF797}"/>
              </a:ext>
            </a:extLst>
          </p:cNvPr>
          <p:cNvSpPr/>
          <p:nvPr/>
        </p:nvSpPr>
        <p:spPr>
          <a:xfrm>
            <a:off x="4222376" y="2757336"/>
            <a:ext cx="1127829" cy="472397"/>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761D2B1B-9AAC-E3C9-8F09-F8FE4FC7C4B2}"/>
              </a:ext>
            </a:extLst>
          </p:cNvPr>
          <p:cNvSpPr/>
          <p:nvPr/>
        </p:nvSpPr>
        <p:spPr>
          <a:xfrm>
            <a:off x="3270394" y="5427147"/>
            <a:ext cx="3569676" cy="11081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IN" sz="1600" b="1" dirty="0"/>
              <a:t>Euclidean Distance </a:t>
            </a:r>
          </a:p>
          <a:p>
            <a:pPr algn="ctr"/>
            <a:r>
              <a:rPr lang="es-ES" sz="1600" dirty="0">
                <a:solidFill>
                  <a:srgbClr val="E2EEFF"/>
                </a:solidFill>
                <a:latin typeface="Google Sans"/>
              </a:rPr>
              <a:t>D</a:t>
            </a:r>
            <a:r>
              <a:rPr lang="es-ES" sz="1600" b="0" i="0" dirty="0">
                <a:solidFill>
                  <a:srgbClr val="E2EEFF"/>
                </a:solidFill>
                <a:effectLst/>
                <a:latin typeface="Google Sans"/>
              </a:rPr>
              <a:t> = √[(x</a:t>
            </a:r>
            <a:r>
              <a:rPr lang="es-ES" sz="1600" b="0" i="0" baseline="-25000" dirty="0">
                <a:solidFill>
                  <a:srgbClr val="E2EEFF"/>
                </a:solidFill>
                <a:effectLst/>
                <a:latin typeface="Google Sans"/>
              </a:rPr>
              <a:t>2</a:t>
            </a:r>
            <a:r>
              <a:rPr lang="es-ES" sz="1600" b="0" i="0" dirty="0">
                <a:solidFill>
                  <a:srgbClr val="E2EEFF"/>
                </a:solidFill>
                <a:effectLst/>
                <a:latin typeface="Google Sans"/>
              </a:rPr>
              <a:t> – x</a:t>
            </a:r>
            <a:r>
              <a:rPr lang="es-ES" sz="1600" b="0" i="0" baseline="-25000" dirty="0">
                <a:solidFill>
                  <a:srgbClr val="E2EEFF"/>
                </a:solidFill>
                <a:effectLst/>
                <a:latin typeface="Google Sans"/>
              </a:rPr>
              <a:t>1</a:t>
            </a:r>
            <a:r>
              <a:rPr lang="es-ES" sz="1600" b="0" i="0" dirty="0">
                <a:solidFill>
                  <a:srgbClr val="E2EEFF"/>
                </a:solidFill>
                <a:effectLst/>
                <a:latin typeface="Google Sans"/>
              </a:rPr>
              <a:t>)</a:t>
            </a:r>
            <a:r>
              <a:rPr lang="es-ES" sz="1600" b="0" i="0" baseline="30000" dirty="0">
                <a:solidFill>
                  <a:srgbClr val="E2EEFF"/>
                </a:solidFill>
                <a:effectLst/>
                <a:latin typeface="Google Sans"/>
              </a:rPr>
              <a:t>2</a:t>
            </a:r>
            <a:r>
              <a:rPr lang="es-ES" sz="1600" b="0" i="0" dirty="0">
                <a:solidFill>
                  <a:srgbClr val="E2EEFF"/>
                </a:solidFill>
                <a:effectLst/>
                <a:latin typeface="Google Sans"/>
              </a:rPr>
              <a:t> + (y</a:t>
            </a:r>
            <a:r>
              <a:rPr lang="es-ES" sz="1600" b="0" i="0" baseline="-25000" dirty="0">
                <a:solidFill>
                  <a:srgbClr val="E2EEFF"/>
                </a:solidFill>
                <a:effectLst/>
                <a:latin typeface="Google Sans"/>
              </a:rPr>
              <a:t>2</a:t>
            </a:r>
            <a:r>
              <a:rPr lang="es-ES" sz="1600" b="0" i="0" dirty="0">
                <a:solidFill>
                  <a:srgbClr val="E2EEFF"/>
                </a:solidFill>
                <a:effectLst/>
                <a:latin typeface="Google Sans"/>
              </a:rPr>
              <a:t> – y</a:t>
            </a:r>
            <a:r>
              <a:rPr lang="es-ES" sz="1600" b="0" i="0" baseline="-25000" dirty="0">
                <a:solidFill>
                  <a:srgbClr val="E2EEFF"/>
                </a:solidFill>
                <a:effectLst/>
                <a:latin typeface="Google Sans"/>
              </a:rPr>
              <a:t>1</a:t>
            </a:r>
            <a:r>
              <a:rPr lang="es-ES" sz="1600" b="0" i="0" dirty="0">
                <a:solidFill>
                  <a:srgbClr val="E2EEFF"/>
                </a:solidFill>
                <a:effectLst/>
                <a:latin typeface="Google Sans"/>
              </a:rPr>
              <a:t>)</a:t>
            </a:r>
            <a:r>
              <a:rPr lang="es-ES" sz="1600" b="0" i="0" baseline="30000" dirty="0">
                <a:solidFill>
                  <a:srgbClr val="E2EEFF"/>
                </a:solidFill>
                <a:effectLst/>
                <a:latin typeface="Google Sans"/>
              </a:rPr>
              <a:t>2</a:t>
            </a:r>
            <a:r>
              <a:rPr lang="es-ES" sz="1600" b="0" i="0" dirty="0">
                <a:solidFill>
                  <a:srgbClr val="E2EEFF"/>
                </a:solidFill>
                <a:effectLst/>
                <a:latin typeface="Google Sans"/>
              </a:rPr>
              <a:t>]</a:t>
            </a:r>
          </a:p>
          <a:p>
            <a:pPr algn="ctr"/>
            <a:r>
              <a:rPr lang="es-ES" sz="1600" dirty="0">
                <a:solidFill>
                  <a:srgbClr val="E2EEFF"/>
                </a:solidFill>
                <a:latin typeface="Google Sans"/>
              </a:rPr>
              <a:t>D = </a:t>
            </a:r>
            <a:r>
              <a:rPr lang="es-ES" sz="1600" b="0" i="0" dirty="0">
                <a:solidFill>
                  <a:srgbClr val="E2EEFF"/>
                </a:solidFill>
                <a:effectLst/>
                <a:latin typeface="Google Sans"/>
              </a:rPr>
              <a:t>√[(0.5 – 0.1)</a:t>
            </a:r>
            <a:r>
              <a:rPr lang="es-ES" sz="1600" b="0" i="0" baseline="30000" dirty="0">
                <a:solidFill>
                  <a:srgbClr val="E2EEFF"/>
                </a:solidFill>
                <a:effectLst/>
                <a:latin typeface="Google Sans"/>
              </a:rPr>
              <a:t>2</a:t>
            </a:r>
            <a:r>
              <a:rPr lang="es-ES" sz="1600" b="0" i="0" dirty="0">
                <a:solidFill>
                  <a:srgbClr val="E2EEFF"/>
                </a:solidFill>
                <a:effectLst/>
                <a:latin typeface="Google Sans"/>
              </a:rPr>
              <a:t> + ( 0.5– 0.1)</a:t>
            </a:r>
            <a:r>
              <a:rPr lang="es-ES" sz="1600" b="0" i="0" baseline="30000" dirty="0">
                <a:solidFill>
                  <a:srgbClr val="E2EEFF"/>
                </a:solidFill>
                <a:effectLst/>
                <a:latin typeface="Google Sans"/>
              </a:rPr>
              <a:t>2</a:t>
            </a:r>
            <a:r>
              <a:rPr lang="es-ES" sz="1600" b="0" i="0" dirty="0">
                <a:solidFill>
                  <a:srgbClr val="E2EEFF"/>
                </a:solidFill>
                <a:effectLst/>
                <a:latin typeface="Google Sans"/>
              </a:rPr>
              <a:t>]</a:t>
            </a:r>
          </a:p>
          <a:p>
            <a:pPr algn="ctr"/>
            <a:r>
              <a:rPr lang="es-ES" sz="1600" dirty="0">
                <a:solidFill>
                  <a:srgbClr val="E2EEFF"/>
                </a:solidFill>
                <a:latin typeface="Google Sans"/>
              </a:rPr>
              <a:t>D = 0.56</a:t>
            </a:r>
            <a:endParaRPr lang="es-ES" sz="1600" b="0" i="0" dirty="0">
              <a:solidFill>
                <a:srgbClr val="E2EEFF"/>
              </a:solidFill>
              <a:effectLst/>
              <a:latin typeface="Google Sans"/>
            </a:endParaRPr>
          </a:p>
          <a:p>
            <a:endParaRPr lang="en-IN" sz="1600" dirty="0"/>
          </a:p>
          <a:p>
            <a:endParaRPr lang="en-IN" sz="1600" dirty="0"/>
          </a:p>
        </p:txBody>
      </p:sp>
      <p:sp>
        <p:nvSpPr>
          <p:cNvPr id="17" name="Arrow: Left-Right 16">
            <a:extLst>
              <a:ext uri="{FF2B5EF4-FFF2-40B4-BE49-F238E27FC236}">
                <a16:creationId xmlns:a16="http://schemas.microsoft.com/office/drawing/2014/main" id="{6A217064-BBB6-1904-A55F-F63A09B0016C}"/>
              </a:ext>
            </a:extLst>
          </p:cNvPr>
          <p:cNvSpPr/>
          <p:nvPr/>
        </p:nvSpPr>
        <p:spPr>
          <a:xfrm>
            <a:off x="4221781" y="4103507"/>
            <a:ext cx="1127829" cy="472397"/>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Down 17">
            <a:extLst>
              <a:ext uri="{FF2B5EF4-FFF2-40B4-BE49-F238E27FC236}">
                <a16:creationId xmlns:a16="http://schemas.microsoft.com/office/drawing/2014/main" id="{DFC27749-7564-C2F2-54E1-BFEF5E431C25}"/>
              </a:ext>
            </a:extLst>
          </p:cNvPr>
          <p:cNvSpPr/>
          <p:nvPr/>
        </p:nvSpPr>
        <p:spPr>
          <a:xfrm>
            <a:off x="4543974" y="4448739"/>
            <a:ext cx="484632" cy="97840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410055818"/>
      </p:ext>
    </p:extLst>
  </p:cSld>
  <p:clrMapOvr>
    <a:masterClrMapping/>
  </p:clrMapOvr>
</p:sld>
</file>

<file path=ppt/theme/theme1.xml><?xml version="1.0" encoding="utf-8"?>
<a:theme xmlns:a="http://schemas.openxmlformats.org/drawingml/2006/main" name="Bold Tech">
  <a:themeElements>
    <a:clrScheme name="16x9">
      <a:dk1>
        <a:srgbClr val="000000"/>
      </a:dk1>
      <a:lt1>
        <a:srgbClr val="FFFFFF"/>
      </a:lt1>
      <a:dk2>
        <a:srgbClr val="121312"/>
      </a:dk2>
      <a:lt2>
        <a:srgbClr val="FFFFFF"/>
      </a:lt2>
      <a:accent1>
        <a:srgbClr val="EE4036"/>
      </a:accent1>
      <a:accent2>
        <a:srgbClr val="121312"/>
      </a:accent2>
      <a:accent3>
        <a:srgbClr val="A5A5A5"/>
      </a:accent3>
      <a:accent4>
        <a:srgbClr val="252625"/>
      </a:accent4>
      <a:accent5>
        <a:srgbClr val="F1F5F5"/>
      </a:accent5>
      <a:accent6>
        <a:srgbClr val="FAFFFF"/>
      </a:accent6>
      <a:hlink>
        <a:srgbClr val="EE4036"/>
      </a:hlink>
      <a:folHlink>
        <a:srgbClr val="EE4036"/>
      </a:folHlink>
    </a:clrScheme>
    <a:fontScheme name="Custom 44">
      <a:majorFont>
        <a:latin typeface="MingLiU"/>
        <a:ea typeface=""/>
        <a:cs typeface=""/>
      </a:majorFont>
      <a:minorFont>
        <a:latin typeface="Meiryo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2" id="{26422304-17E9-4530-8D08-4F277CB64269}" vid="{BCE6A17A-B98D-492A-82B2-0A1B358761B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Asian design presentation</Template>
  <TotalTime>1974</TotalTime>
  <Words>656</Words>
  <Application>Microsoft Office PowerPoint</Application>
  <PresentationFormat>Widescreen</PresentationFormat>
  <Paragraphs>76</Paragraphs>
  <Slides>14</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14</vt:i4>
      </vt:variant>
    </vt:vector>
  </HeadingPairs>
  <TitlesOfParts>
    <vt:vector size="21" baseType="lpstr">
      <vt:lpstr>Meiryo UI</vt:lpstr>
      <vt:lpstr>MingLiU</vt:lpstr>
      <vt:lpstr>Arial</vt:lpstr>
      <vt:lpstr>Calibri</vt:lpstr>
      <vt:lpstr>Google Sans</vt:lpstr>
      <vt:lpstr>Meiryo UI (Body)</vt:lpstr>
      <vt:lpstr>Bold Tech</vt:lpstr>
      <vt:lpstr>News Articles and Blog Posts Recommendation System. </vt:lpstr>
      <vt:lpstr>What is a recommendation system?</vt:lpstr>
      <vt:lpstr>What are we going to focus on? </vt:lpstr>
      <vt:lpstr>Aim of our project and its Significance.</vt:lpstr>
      <vt:lpstr>Data Collection and Preprocessing.</vt:lpstr>
      <vt:lpstr>Exploratory Data Analysis.</vt:lpstr>
      <vt:lpstr>Text Processing.</vt:lpstr>
      <vt:lpstr>Methodology.</vt:lpstr>
      <vt:lpstr>PowerPoint Presentation</vt:lpstr>
      <vt:lpstr>Models recommendations.</vt:lpstr>
      <vt:lpstr>Web application using streamlit.</vt:lpstr>
      <vt:lpstr>Conclusion.</vt:lpstr>
      <vt:lpstr>References.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News Articles and Blog Posts Recommendation System. </dc:title>
  <dc:creator>shohaib shaikh</dc:creator>
  <cp:lastModifiedBy>shohaib shaikh</cp:lastModifiedBy>
  <cp:revision>9</cp:revision>
  <dcterms:created xsi:type="dcterms:W3CDTF">2023-05-24T09:21:07Z</dcterms:created>
  <dcterms:modified xsi:type="dcterms:W3CDTF">2023-05-30T08:06:07Z</dcterms:modified>
</cp:coreProperties>
</file>